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tmp" ContentType="image/png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8" r:id="rId2"/>
    <p:sldId id="346" r:id="rId3"/>
    <p:sldId id="367" r:id="rId4"/>
    <p:sldId id="347" r:id="rId5"/>
    <p:sldId id="368" r:id="rId6"/>
    <p:sldId id="348" r:id="rId7"/>
    <p:sldId id="369" r:id="rId8"/>
    <p:sldId id="335" r:id="rId9"/>
    <p:sldId id="336" r:id="rId10"/>
    <p:sldId id="338" r:id="rId11"/>
    <p:sldId id="339" r:id="rId12"/>
    <p:sldId id="340" r:id="rId13"/>
    <p:sldId id="341" r:id="rId14"/>
    <p:sldId id="342" r:id="rId15"/>
    <p:sldId id="343" r:id="rId16"/>
    <p:sldId id="344" r:id="rId17"/>
    <p:sldId id="349" r:id="rId18"/>
    <p:sldId id="351" r:id="rId19"/>
    <p:sldId id="350" r:id="rId20"/>
    <p:sldId id="345" r:id="rId21"/>
  </p:sldIdLst>
  <p:sldSz cx="9144000" cy="6858000" type="screen4x3"/>
  <p:notesSz cx="6858000" cy="9144000"/>
  <p:custDataLst>
    <p:tags r:id="rId2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84"/>
    <p:restoredTop sz="94290" autoAdjust="0"/>
  </p:normalViewPr>
  <p:slideViewPr>
    <p:cSldViewPr snapToGrid="0" snapToObjects="1">
      <p:cViewPr varScale="1">
        <p:scale>
          <a:sx n="105" d="100"/>
          <a:sy n="105" d="100"/>
        </p:scale>
        <p:origin x="227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tags" Target="tags/tag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A1027-42A4-544A-9B6C-C5EB158C13A4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D38B40-6DD5-B04D-855D-4AD8F4292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4843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0-31T14:07:19.2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5494 10992 170 0,'0'0'8'0,"-1"-11"7"0,1 11 5 16,-3-10 5-16,3 10 2 16,-5-10 4-16,5 10 1 15,-6-12 0-15,6 12-3 0,0 0-7 16,-8-3-3-16,8 3-4 15,0 0-3-15,0 0-3 16,0 0-2-16,0 0-1 16,0 0-2-16,0 0 0 0,0 0-2 15,0 0 0-15,0 0 0 16,0 0-1-16,4-9 0 16,5 6 0-16,5-3 0 15,1 4 1-15,5-4 0 0,6 3 0 16,5-3 0-16,3 4 0 15,4-3 0-15,1 2 0 16,3 1-2-16,2 0 0 16,-3 1 0-16,-2-2-6 0,-1 3-20 15,-2 4-54-15,-8 3-3 16</inkml:trace>
  <inkml:trace contextRef="#ctx0" brushRef="#br0" timeOffset="430.9988">5708 10901 343 0,'0'0'10'0,"-6"13"5"16,3 4 3-16,3 14 3 15,0 8 0-15,0 7 1 0,0 10 1 16,3 4 0-16,5-1-10 16,1 2-11-16,0-9-2 15,-1-14 0-15,9-4-27 16,-4-14-53-16,0-14-3 0</inkml:trace>
  <inkml:trace contextRef="#ctx0" brushRef="#br0" timeOffset="916.5424">6021 10880 314 0,'0'0'10'0,"0"0"4"16,0 0 2-16,0 0 2 0,0 0 3 15,0 0-1-15,10 5 3 16,0-3 0-16,0 3-8 16,9-3-5-16,3 1-2 15,3 1-1-15,5-4-2 16,2 3-1-16,3-3-1 0,0 0-6 16,-3 0-6-16,7 0-15 15,2-3-55-15,-10 3-4 16</inkml:trace>
  <inkml:trace contextRef="#ctx0" brushRef="#br0" timeOffset="1259.2847">6255 10812 406 0,'0'0'7'0,"0"7"5"15,1 9 2-15,1 2 2 16,3 14 0-16,-1 5 2 15,2 9 0-15,0 7-14 0,0 2-4 16,2-2 0-16,1-2 0 16,0-2 0-16,0-10 0 15,4-2 0-15,-7-12-9 16,8-3-75-16,-3-2-3 0</inkml:trace>
  <inkml:trace contextRef="#ctx0" brushRef="#br0" timeOffset="2198.0791">6983 10901 355 0,'0'0'8'0,"0"0"3"0,-12 0 3 16,12 0-1-16,-11-4 3 15,11 4 0-15,-15-12 1 16,6 7 1-16,9 5-7 15,-18-12-3-15,7 9-1 16,-3 3-2-16,0 7-2 0,-4 10 0 16,2 8-1-16,-4 5 0 15,3 12 0-15,2 7-2 16,1 3 0-16,2 0 0 16,8 1 0-16,1-5 0 0,4-8 0 15,9-7 0-15,8-11 0 16,3-16-2-16,15-14-59 15,2 0-22-15,7-7-1 0</inkml:trace>
  <inkml:trace contextRef="#ctx0" brushRef="#br0" timeOffset="2634.0984">7477 10868 395 0,'0'0'6'0,"0"0"3"15,0 0 3-15,-14 3 0 16,5 6 2-16,-2 0 1 16,-1 3 0-16,-5 6 1 0,1 3-5 15,0 4-5-15,0 7-6 16,1 1 0-16,5 6 0 15,1 3 0-15,4 0 0 16,2-1 0-16,3 1 0 16,6-3 0-16,10-10 0 0,3-5 0 15,9-12 0-15,3-12 0 16,12-15-66-16,1 4-20 0</inkml:trace>
  <inkml:trace contextRef="#ctx0" brushRef="#br0" timeOffset="3304.0619">7966 10877 317 0,'0'0'10'16,"0"0"2"-16,0 0 2 0,0 0 4 16,0 0 1-16,-9 0 0 15,9 0 2-15,0 0 0 16,-10-9-6-16,10 9-4 16,-8-3-1-16,8 3-3 0,-16 3 0 15,6 7-2-15,-2 6 0 16,1 4-5-16,-3 6 0 15,-2 3 0-15,-1 5 0 16,1 2 0-16,1 3 0 16,2 2 0-16,1 0 0 0,3-1 0 15,5-2 0-15,4-4 0 16,2-5 0-16,10-5 0 16,7-6 0-16,2-11 0 0,9-7 0 15,0-7 0-15,9-11-80 16,1 0-4-16</inkml:trace>
  <inkml:trace contextRef="#ctx0" brushRef="#br0" timeOffset="4532.4565">8403 10826 316 0,'0'0'8'15,"0"0"4"-15,0 0 2 0,0 0 5 16,0 0 1-16,0 0 1 15,-2-9 0-15,2 9 1 16,-12-3-6-16,12 3-4 0,-14-4-4 16,14 4-2-16,-16 0-2 15,8-3 0-15,8 3-2 16,-17 0 0-16,9 0-1 16,-1 3 0-16,-2 2 1 15,2 2-2-15,0 3 0 0,-3 6 0 16,5 1 0-16,-4 5 0 15,7 8 0-15,-6 2 0 16,6 4 0-16,1 9 0 16,3 3 0-16,0 3 0 0,4 0 0 15,3 2 0-15,3-9 0 16,4-4 0-16,2-7 0 16,2-13 0-16,0-11 0 15,4-9 0-15,-6-11 0 0,4-7 0 16,-4-7 0-16,-4-7 0 15,-3 2 0-15,-4 3 0 16,0 2 0-16,-5 6 0 0,0 5 0 16,-1 4 0-16,1 10 0 15,-11-5 0-15,11 5 0 16,-9 0 0-16,9 0 0 16,-13 5 0-16,13-5 0 15,0 0 0-15,-10 10 0 0,10-10 0 16,0 0 0-16,0 0 0 15,0 0 0-15,5 7 0 16,5-5 0-16,4-1 0 0,5 1 0 16,3-2 0-16,0 0 0 15,6-3 0-15,0-4 0 16,1 2 0-16,-4-7 0 16,2 8-18-16,0-2-65 0,-6 4-2 15</inkml:trace>
  <inkml:trace contextRef="#ctx0" brushRef="#br0" timeOffset="8098.3026">4634 10749 230 0,'0'0'9'16,"0"0"5"-16,0 0 3 15,0 0 5-15,0 0 0 0,0 0 3 16,0 0-1-16,-9 0 3 16,9 0-9-16,0 0-4 15,0 0-4-15,0 0-3 0,-10 5-2 16,10-5-1-16,-10 21 0 16,5-6 0-16,-3 5-1 15,2 2 0-15,-2 2 0 16,6 2-2-16,0-1 0 0,2-1 0 15,5-8-1-15,8 1-1 16,2-9 0-16,7 2 0 16,-1-3 0-16,4 1 0 15,-1-2 1-15,3 4 0 0,-3 2 0 16,-3 5 1-16,-5 1 0 16,-5 3 1-16,-1 1 0 15,-10 0 2-15,0-2 0 16,-9-2-1-16,-6-3 1 15,-2-7-2-15,-4-5-3 0,0 1-6 16,-2-4-28-16,4 0-43 16,3 0-2-16</inkml:trace>
  <inkml:trace contextRef="#ctx0" brushRef="#br0" timeOffset="8383.3131">4579 10727 337 0,'0'0'3'0,"0"0"1"16,0 0 0-16,0 0 1 16,14 0 0-16,-2 0 2 15,7-3-4-15,4-3-13 0,5-4-49 16,5-4-7-16</inkml:trace>
  <inkml:trace contextRef="#ctx0" brushRef="#br0" timeOffset="8919.8133">4923 10720 383 0,'0'0'4'16,"0"0"3"-16,0 0 1 0,0 0 2 16,3-5 0-16,2-5 2 15,2-5 0-15,3-3 0 16,-3-8-2-16,6 1-4 16,-1-7-1-16,4 4-6 0,-5 1-14 15,-10 3-58-15,13 9-5 16</inkml:trace>
  <inkml:trace contextRef="#ctx0" brushRef="#br0" timeOffset="9427.2664">4667 10635 293 0,'0'0'8'15,"0"0"2"-15,0 0 2 16,0 0-1-16,0 10 1 0,0-10 0 16,0 0 1-16,10 1-5 15,1-1-17-15,7-3-53 16,-3-10-5-16</inkml:trace>
  <inkml:trace contextRef="#ctx0" brushRef="#br0" timeOffset="10793.6832">9007 10746 284 0,'0'0'8'0,"0"0"5"16,0 0 1-16,0 0 2 15,0 0 1-15,-11 1 1 0,11-1 1 16,0 0-1-16,0 0-7 16,0 0-3-16,0 0-3 15,0 0 0-15,10-4-1 16,-10 4-1-16,17-11 1 0,-3 6-1 16,0-2 0-16,3 1-1 15,-4-2 1-15,2 5 0 16,-2-2 2-16,-3 4 0 15,-10 1 0-15,10 6 1 16,-10 9-1-16,0 2 1 0,-5 8 0 16,-4 1-2-16,0 5-1 15,-1-1 0-15,1 0-1 16,3-3-2-16,1-5 0 16,4-4 0-16,2-2-2 0,6-8 2 15,5 0-1-15,2-2 1 16,3 1 0-16,-2-2 0 15,2 4 1-15,-3-1 1 0,-2 5-2 16,-2 3 0-16,-8 4 0 16,-1 3 0-16,-1 2 0 15,-5 0 0-15,-8-2 0 16,-3-1 0-16,-2-3 0 0,-1-5 0 16,1 1 0-16,-6-8-9 15,8 0-71-15,1 3-3 16</inkml:trace>
  <inkml:trace contextRef="#ctx0" brushRef="#br0" timeOffset="11406.0605">9332 10625 341 0,'0'0'10'0,"0"0"4"16,0-8 5-16,0 8 0 15,1-17 3-15,1 5 0 16,3-3 2-16,2-3 0 0,-1 2-8 16,4-4-16-16,1-1 0 15,2-1 0-15,2 2 0 16,2-1 0-16,4 4 0 16,-7-8-19-16,8 4-64 0,0 4-2 15</inkml:trace>
  <inkml:trace contextRef="#ctx0" brushRef="#br0" timeOffset="33279.24">9530 10969 272 0,'0'0'9'16,"0"0"5"-16,0 0 1 16,-11-8 4-16,11 8-1 0,-9-6 1 15,9 6 2-15,0 0-1 16,0 0-8-16,0 0-4 15,0 0-3-15,8-3-2 16,4 3 0-16,0 3-2 0,5 2 1 16,-4-1 0-16,8-1-1 15,3-3 0-15,2 0 0 16,4-3 0-16,2-4 0 16,3 0 0-16,1 0-1 0,5-1 1 15,-2 1-1-15,0 5 0 16,4-1 0-16,-1 2-1 15,4-2 1-15,-2 1-1 16,6-5 1-16,-3 1 0 0,3-4-1 16,-2 1 0-16,3-1-1 15,-5 3 0-15,1-1 0 16,-1 3 0-16,-3 3-3 16,-2 2 2-16,-3 0 1 0,-4 6 0 15,-3-3 0-15,-1 0 1 16,-4 0 1-16,-1 0 0 15,-5-2 0-15,-4-1 0 16,1 0 1-16,-7 0 0 0,2 0 0 16,-12 0 2-16,12 0-1 15,-12 0 1-15,0 0 1 16,0 0 0-16,-14-9-1 16,4 2 1-16,-3 1-1 0,-5-8-1 15,-1-1 1-15,-3-4-1 16,-4-3-1-16,1-1 0 15,-2-2 0-15,0 1-1 16,0 1 1-16,-1 2 0 0,2 3-1 16,1 2 0-16,3 4 0 15,1 1 0-15,0 1 1 16,3 3-1-16,2 2-1 16,3-1 1-16,1 1-1 0,12 5 0 15,-7-6-1-15,7 6 1 16,0 0-1-16,12 0 0 15,5 3 1-15,5 6 0 0,5 4 0 16,7 3 0-16,5 1 0 16,4 3 1-16,5-1-1 15,5 1-1-15,1-4-1 16,-1 1-1-16,-2-3-1 0,-4 0 0 16,-4-3 0-16,-5 0 0 15,-6-1 1-15,-7-2 1 16,-6-1 0-16,-6-2 2 15,-4 2 1-15,-9-7 0 16,10 14 1-16,-10-14-1 0,0 16 0 16,0-7 0-16,-4 0 1 15,4-9 0-15,-7 16 0 16,7-16 1-16,-7 9 1 16,7-9-1-16,-10 7 0 0,10-7 1 15,-13 2-1-15,13-2 0 16,-15 3-1-16,5 0 1 15,-4 3 0-15,2 1 2 0,-4 1 0 16,-2 4 0-16,-1-1 0 16,-1-1 1-16,-1 5 0 15,2 0-1-15,-1 2-1 16,-1 0-3-16,1 2-5 0,8 3-12 16,-1 4-56-16,4 1-3 15</inkml:trace>
  <inkml:trace contextRef="#ctx0" brushRef="#br0" timeOffset="182433.6468">20040 8552 118 0,'0'0'6'0,"0"0"4"15,0 0 4-15,0 0 3 16,0 0 5-16,0 0 3 0,0 0 4 16,0 8 2-16,0-8-2 15,0 0-1-15,0 0-3 16,0 0 0-16,0 0-1 16,0 0-3-16,0 0-2 15,0 0-3-15,0 0-2 0,0 0-2 16,0 0-2-16,0 0-2 15,0 0-2-15,0 0-4 16,0 0-2-16,0 0 0 16,0-7 0-16,0 7 0 0,0 0 0 15,-6-8 0-15,6 8 0 16,-11-10 0-16,11 10 0 16,-12-12 0-16,12 12 0 0,-16-15 0 15,16 15 0-15,-12-11 0 16,12 11 0-16,-17-10 0 15,17 10 0-15,-12-10 0 16,12 10 0-16,-17-5 0 16,17 5 0-16,-13-2 0 0,13 2 0 15,-14-3 0-15,14 3 0 16,-13 0 0-16,13 0 0 16,-12 3 0-16,12-3 0 0,-14 12 0 15,14-12 0-15,-9 11 0 16,0-2 0-16,9-9 0 15,-10 16 0-15,4-6 0 16,0 4 0-16,0-3 0 16,2 5 0-16,0 1 0 0,2 0 0 15,0 2 0-15,1 3 0 16,0-2 0-16,1 3 0 16,0 0 0-16,0-1 0 15,-1 2 0-15,3-3 0 0,1 1 0 16,-1 0 0-16,2-1 0 15,3-2 0-15,0-1 0 16,2 1 0-16,-2-3 0 0,6-3 0 16,-2-2 0-16,-1-2 0 15,5-2 0-15,-3-1 0 16,4-5 0-16,-1 1 0 16,2-2 0-16,-2-2 0 0,1-2 0 15,-1-4 0-15,0 3 0 16,-7-7 0-16,3 0 0 15,-5 0 0-15,0-3 0 16,-2-1 0-16,-2 0 0 0,-1 0 0 16,3 2 0-16,-2 1 0 15,-2 1 0-15,0 3 0 16,0 9 0-16,-6-12 0 16,6 12 0-16,-8-8 0 15,8 8 0-15,-17-7 0 0,17 7 0 16,-16-6 0-16,16 6 0 15,-16-8 0-15,16 8 0 16,-11-3 0-16,11 3 0 0,0 0 0 16,-10-5 0-16,10 5 0 15,0 0 0-15,6 8 0 16,2-3 0-16,4-2 0 16,5 1 0-16,2 0 0 0,5-3 0 15,1-1 0-15,-6-1-14 16,-5-7-65-16,12 0-3 15</inkml:trace>
  <inkml:trace contextRef="#ctx0" brushRef="#br0" timeOffset="183906.1485">19476 8490 225 0,'0'0'13'0,"0"0"2"16,0 0 5-16,0 0 4 0,0 0 2 16,0 0 1-16,0 0 3 15,0 0 1-15,0 0-10 16,0 0-3-16,0 0-3 16,0 0-2-16,-10-8-4 15,10 8-3-15,-9-7 0 0,9 7-1 16,0 0 0-16,-13-8-3 15,13 8-2-15,-7-3 0 16,7 3 0-16,-12-3 0 16,12 3 0-16,-10-1 0 0,10 1 0 15,-15 0 0-15,4 0 0 16,3 1 0-16,8-1 0 16,-18 9 0-16,10-1 0 15,-2-1 0-15,2 1 0 0,8-8 0 16,-16 18 0-16,10-9 0 15,-1-1 0-15,3 0 0 16,0 3 0-16,0-1 0 0,-3 4 0 16,5-3 0-16,-2 2 0 15,-2 3 0-15,2 1 0 16,1 2 0-16,-2-1 0 16,2 3 0-16,0-2 0 0,-1 0 0 15,3-1 0-15,1 1 0 16,0-3 0-16,0 1 0 15,0-2 0-15,5 0 0 16,0 0 0-16,0 1 0 16,-1-2 0-16,1 1 0 0,3-3 0 15,-4 0 0-15,6-2 0 16,-4-1 0-16,6-4 0 16,0 1 0-16,-1-3 0 0,4 0 0 15,1-3 0-15,1 3 0 16,1-1 0-16,-2-2 0 15,0 0 0-15,-3 0 0 16,0 0 0-16,-2 0 0 0,0-2 0 16,-3-6 0-16,-8 8 0 15,16-19 0-15,-7 10 0 16,-2-3 0-16,-1 1 0 16,3 0 0-16,-4 1 0 0,2 0 0 15,-4 1 0-15,-3 9 0 16,3-14 0-16,-3 14 0 15,0-13 0-15,0 13 0 16,0-17 0-16,0 17 0 0,-8-16 0 16,1 8 0-16,7 8 0 15,-13-15 0-15,13 15 0 16,-17-9 0-16,6 4 0 16,2 0 0-16,0 4 0 15,-2-1 0-15,11 2 0 0,-14 0 0 16,14 0 0-16,0 0 0 15,-10 0 0-15,10 0 0 16,0 0 0-16,9 3 0 0,-9-3 0 16,17 3 0-16,0-1 0 15,-2 0 0-15,3 1 0 16,-1-3 0-16,1 0 0 16,0-3-12-16,-4-4-66 0,8 3-4 15</inkml:trace>
  <inkml:trace contextRef="#ctx0" brushRef="#br0" timeOffset="185744.1431">18860 8490 126 0,'0'0'7'0,"0"0"4"16,6-3 7-16,-6 3 4 16,0 0 6-16,0 0 4 15,10-5 4-15,-10 5 0 16,0 0-5-16,0 0-4 0,0 0-4 16,0 0-7-16,9 11-3 15,-8-2-4-15,-1 6-4 16,0 4 0-16,0 7-2 0,0 2 2 15,0 4 0-15,-3 3 0 16,1 1 0-16,-1 0-1 16,1-1 1-16,1-5-1 15,-1 0-1-15,1-7 0 16,0-4-1-16,1-6 0 0,0-13 0 16,-1 12-1-16,1-12 1 15,0 0-2-15,0 0 0 16,-3-14-1-16,2 0 0 15,-2-6 0-15,3-4-1 0,0-4-1 16,0-5 0-16,3-3 0 16,2-3 0-16,0 1 0 15,7 4 0-15,-3-1 0 16,1 4 1-16,1 3 1 0,-1 7 1 16,3 3 1-16,1 10-2 15,0 8 2-15,1 0 0 16,0 17 0-16,-1 4 0 0,2 14 0 15,-4 4 1-15,0 6-1 16,-3 2 1-16,-5 1-3 16,4-2-9-16,-6-5-29 15,4-7-36-15,-3-5 0 0</inkml:trace>
  <inkml:trace contextRef="#ctx0" brushRef="#br0" timeOffset="186092.3608">18903 8690 383 0,'0'0'5'15,"0"0"1"-15,9 5 1 16,1 2 1-16,5-2 0 15,4-2-1-15,5 4-4 0,-1-2-18 16,3-3-52-16,2 3-4 16</inkml:trace>
  <inkml:trace contextRef="#ctx0" brushRef="#br0" timeOffset="188527.3939">18553 8480 309 0,'0'0'5'16,"0"0"4"-16,0 0 3 16,-3-5 2-16,3 5 2 15,-5-12 2-15,5 12 0 0,-10-15 2 16,10 15-3-16,-11-12-5 16,4 9-2-16,-5 3-2 15,1 9-1-15,-3 2 0 0,-1 8 1 16,-5 5-2-16,0 6 1 15,-1 4-1-15,2 1-4 16,4 2-2-16,4 1 0 16,4-1 0-16,7-5 0 15,3-1 0-15,14-7 0 0,9-7 0 16,6-9 0-16,6-1 0 16,17-7-81-16,-8-7-1 15</inkml:trace>
  <inkml:trace contextRef="#ctx0" brushRef="#br0" timeOffset="189174.0324">17790 8536 381 0,'0'0'5'0,"0"0"1"16,0 0 2-16,0 0 2 16,0 0 2-16,0 0 1 15,6-1 1-15,8 1 1 16,6 0-2-16,11 0-4 0,9 0-1 16,4-4-2-16,9 4-6 15,2-5-11-15,9-19-54 16,-5 19-14-16</inkml:trace>
  <inkml:trace contextRef="#ctx0" brushRef="#br0" timeOffset="189522.2592">18060 8446 393 0,'0'0'6'0,"-4"19"3"16,3 1 3-16,-3 10 2 16,2 12 1-16,-1 2 0 15,0 12 0-15,3 6 0 16,0-1-6-16,4-7-13 16,12-3-69-16,1-6-5 0</inkml:trace>
  <inkml:trace contextRef="#ctx0" brushRef="#br0" timeOffset="192107.4978">17528 8485 68 0,'0'0'8'0,"0"0"12"16,0 0 10-16,0 0 6 15,0 0 2-15,0 0 0 16,0 0-2-16,0 0 0 16,0 0-7-16,0 0-11 0,0 0-6 15,-3-10-8-15,3 10-1 16,0 0 0-16,0 0 1 15,0 0 0-15,0 0-1 16,0 0 1-16,0 0 0 16,0 10-1-16,0-10 0 0,3 17-1 15,0-5-1-15,1 2 1 16,-2 5-1-16,1 0 0 16,-3 4 1-16,2 2-1 15,0 1 1-15,-2-2-1 0,0 1 1 16,0-1-2-16,0-6 1 15,0-1 0-15,0-4 0 16,0-4-1-16,0-9 1 0,-1 12-1 16,1-12 1-16,0 0-1 15,0 0 0-15,0 0 0 16,0 0-1-16,0 0 0 16,0 0 1-16,-6-10-1 0,4 0 0 15,0 1 1-15,-1-8-1 16,0 5 1-16,1-2 0 15,2-4-1-15,-2 0 1 16,2-2-1-16,1-2 0 16,-1-4 0-16,4-3-1 0,5-3 2 15,-4 0 0-15,8 4-1 16,-4-1 2-16,2 9 0 16,4 3 2-16,-4 16-1 15,3 4 0-15,-2 18 1 0,5 9 2 16,-4 9 0-16,4 12-1 15,-2 1 1-15,5 2-2 16,-6 0 0-16,2-6-6 0,0-3-22 16,21-5-46-16,-25-10-1 15</inkml:trace>
  <inkml:trace contextRef="#ctx0" brushRef="#br0" timeOffset="192442.0954">17583 8611 355 0,'0'0'4'0,"0"0"0"16,0 0 2-16,0 9-1 15,0-9 0-15,9 8 2 0,1-4-3 16,7 4-11-16,-3-7-55 15,9 2-4-15</inkml:trace>
  <inkml:trace contextRef="#ctx0" brushRef="#br0" timeOffset="206547.2991">16777 8767 292 0,'0'0'10'0,"0"0"6"15,0 0 4-15,-10-3 1 16,10 3 3-16,-8-2 0 15,8 2 0-15,-11-1 0 0,11 1-8 16,0 0-6-16,-12-5-3 16,12 5-2-16,0 0 0 15,-8-5-1-15,8 5 0 16,0 0-1-16,-11-2-1 0,11 2-2 16,-12 0 0-16,12 0 0 15,-9 0 0-15,9 0 0 16,-10 4 0-16,10-4 0 0,0 0 0 15,-12 3 0-15,12-3 0 16,0 0 0-16,0 0 0 16,0 0 0-16,0 0 0 15,0 0 0-15,0 0 0 0,0 0 0 16,0 0 0-16,12-3 0 16,2-1 0-16,1 0 0 15,3-2 0-15,2 1 0 16,2 0 0-16,2 0 0 0,-4 0 0 15,0 3 0-15,-5 2 0 16,1 0 0-16,-8 0 0 16,-8 0 0-16,11 15 0 15,-11 1 0-15,-6 0 0 16,-1 5 0-16,0 3 0 0,-5 0 0 16,5 0 0-16,1-4 0 15,3-1 0-15,3-1 0 16,3-7 0-16,6-1 0 15,5-1 0-15,-1-4 0 0,4 5 0 16,-2-4 0-16,0 3 0 16,-2 3 0-16,-4 0 0 15,-5 9 0-15,-4-1 0 16,-4 2 0-16,-9 2 0 0,0-2 0 16,-5-1 0-16,2-6 0 15,1-3 0-15,0-11-71 16,5-1-13-16</inkml:trace>
  <inkml:trace contextRef="#ctx0" brushRef="#br0" timeOffset="206938.3344">17047 8640 332 0,'0'0'3'0,"1"-12"1"15,7 2-1-15,-2-2 1 16,5-5-16-16,9-3-47 15,-8-4 0-15</inkml:trace>
  <inkml:trace contextRef="#ctx0" brushRef="#br0" timeOffset="208044.289">20349 8731 279 0,'0'0'6'16,"0"0"6"-16,0 0 4 15,-2-9 4-15,2 9 3 16,-3-9 5-16,3 9 0 15,0 0 2-15,-9-11-6 0,9 11-6 16,-10 5-3-16,4 7-3 16,-1 7-12-16,0 7 0 15,-3 4 0-15,0 4 0 16,4-1 0-16,2 0 0 0,4-2 0 16,1-9 0-16,10-6 0 15,8-5 0-15,4-2 0 16,4-5 0-16,2 2 0 0,3 3 0 15,-1-1 0-15,-5 9-3 16,-2 4 1-16,-7 4 2 16,-4 1 1-16,-7 3 0 15,-6-2 2-15,-2-3-3 0,-10-2 0 16,0-8 0-16,-5-6 0 16,1-4-7-16,-6-8-30 15,1-7-41-15,5-2-3 16</inkml:trace>
  <inkml:trace contextRef="#ctx0" brushRef="#br0" timeOffset="208349.5469">20357 8690 412 0,'0'0'2'15,"0"0"2"-15,0 0 0 16,8 0 1-16,1 0 0 15,7-1 1-15,4-5-5 0,4 1-8 16,5 0-37-16,8-7-27 16,2 3-2-16</inkml:trace>
  <inkml:trace contextRef="#ctx0" brushRef="#br0" timeOffset="208740.1523">20810 8722 380 0,'0'0'6'0,"0"0"1"16,0 0 1-16,0 0 1 15,11-8 1-15,-11 8-1 16,17-17 1-16,-2 3 0 0,2-1-9 16,4-8-18-16,2 0-55 15,6 2 0-15</inkml:trace>
  <inkml:trace contextRef="#ctx0" brushRef="#br0" timeOffset="211760.0813">16436 8649 298 0,'0'0'7'16,"0"0"5"-16,0 0 4 15,-9 3 1-15,9-3 3 16,0 0 0-16,0 0 1 0,-13 0 1 16,13 0-7-16,0 0-4 15,0 0-3-15,-8 0-2 16,8 0-1-16,0 0-1 16,-11 0 0-16,11 0-1 0,0 0-1 15,-15 0 0-15,15 0 0 16,-10 0 0-16,10 0 0 15,-14 0-1-15,3 0 0 16,11 0 0-16,-17 0-1 16,17 0 1-16,-16 4-1 0,16-4 0 15,-14 0 1-15,14 0-1 16,-16 0 0-16,16 0 1 16,-16 3-1-16,6-2 1 15,0 0-1-15,3 2 0 0,-4 0 0 16,1 1 1-16,1-1-1 15,2 1 0-15,-5-4 0 16,6 0 0-16,6 0 0 16,-15 0 1-16,15 0-1 0,-17 0 0 15,4 0 1-15,0 0-1 16,0 0 0-16,-6 5 0 16,-2 1 2-16,0 0-2 0,-3 2 0 15,-3-1 0-15,1 2 0 16,-4-4 0-16,1 2 0 15,-1-2 0-15,1 1 0 16,-1 0 0-16,-1-1 0 0,2-2 0 16,0 2 0-16,0-1 0 15,-1 1 0-15,3-2 0 16,-3 2 0-16,1-1 0 16,1-1 0-16,-1-3 0 15,0 0 0-15,3 0 0 0,-4 0 0 16,1 0 0-16,3-3 0 15,-4-2 0-15,-1 1 0 16,4 3 0-16,-4-1 0 16,0 2 0-16,0-2 0 0,1 1 0 15,-3-2 0-15,2 3 0 16,-2-3 0-16,1 0 0 16,-3 1 0-16,2 2 0 0,0-3 0 15,-3 3 0-15,1 0 0 16,-2 0 0-16,3 3 0 15,-5-1 0-15,3 1 0 16,-3-3 0-16,0 3 0 0,3-3 0 16,1 1 0-16,0-1 0 15,4-1 0-15,1 1 0 16,3-3 0-16,1 1 0 16,5 1 0-16,1-1 0 0,3-1 0 15,3-1 0-15,1 1 0 16,3 0 0-16,1 2 0 15,9 1 0-15,-11-6 0 16,11 6 0-16,0 0 0 0,0 0 0 16,0 0 0-16,0 0 0 15,0 0 0-15,0 0 0 16,7-4 0-16,1 4-2 16,5 0 2-16,-1-1-1 0,5 1 1 15,2-4 0-15,2 1 0 16,2-7 0-16,3 3 0 15,3 0 0-15,2-3-1 16,0 1 1-16,1-2 0 0,-1 2-1 16,-4 0 1-16,0 2-1 15,-4-3-1-15,-3 2 0 16,-4-4-2-16,-1 0-2 16,-2-2-1-16,-2-1 0 0,-2 4 0 15,-1 1 1-15,-8 10 1 16,9-14 0-16,-9 14 3 15,0 0 3-15,-5 0 2 16,5 0 0-16,-18 9 0 0,4-2 1 16,0-2-1-16,-2-3 1 15,0 1-1-15,2-3-1 16,-6 1-1-16,-2-1 1 16,-1 2-1-16,-4-1 0 0,-3 2 1 15,0 2-1-15,-4 2 1 16,-4-1-1-16,1 2 1 15,4 0-1-15,-1 1 0 16,5-2-1-16,-1 3 0 0,2-4 1 16,3 0-1-16,0-3 1 15,4 1-1-15,2-1 1 16,4 0-1-16,-1-1 0 16,7-1 0-16,9-1 0 0,-13 1-1 15,13-1 1-15,0 0-1 16,0 0 0-16,5 9 1 15,-5-9-1-15,17 8 1 16,-1-3 0-16,-4 1 0 0,4 2 0 16,-2 0 0-16,3 0 1 15,0 3-1-15,-1 3 1 16,1 1-1-16,1 4 1 16,5 3-1-16,-1 3 1 0,3 6-1 15,2 1 1-15,1 3 1 16,3 0-2-16,1 3 2 15,1-4-1-15,-2 0 1 16,2-3-1-16,1-2 1 0,-1-7-1 16,-2-1-1-16,-1-3-1 15,-5-7-6-15,5 0-33 16,-8 0-37-16,-2-5-3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0-31T14:13:36.2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8062 4050 328 0,'0'0'7'15,"0"0"4"-15,0 0 2 0,0 7 4 16,0-7 1-16,4 9 2 16,-4-9 0-16,16 10 2 15,-3-5-6-15,1-1-3 16,5-2-3-16,1 0-1 0,3 0-2 15,0 0-7-15,4-2 0 16,-1 3 0-16,0-1 0 16,4 0 0-16,-3 3 0 15,0-2 0-15,-2 2 0 0,-4-4 0 16,-1 2 0-16,-1-3 0 16,-6 0 0-16,-1 0 0 15,-12 0 0-15,13-4 0 16,-13 4 0-16,6-17 0 15,-6 8 0-15,0-3 0 0,-6-1 0 16,1-3 0-16,-9 0 0 16,-1-4 0-16,1 1 0 15,-5 0 0-15,0 2 0 0,-1 0 0 16,-2 4 0-16,0 0 0 16,5 5 0-16,-1 4 0 15,3 1 0-15,4 2 0 16,11 1 0-16,-12 0 0 0,12 0 0 15,5 14 0-15,7-6 0 16,8 4 0-16,5 0 0 16,3 1 0-16,4 2 0 15,-2 3 0-15,-1 0 0 0,-2 4 0 16,-5 0 0-16,-5 4 0 16,-10 3 0-16,-7 0 0 15,0 1 0-15,-7-2 0 16,-4-2 0-16,-7-1 0 15,-1-7 0-15,-2-2 0 0,-2-5 0 16,1-3 0-16,-5-8-9 16,4 5-72-16,2 3-3 15</inkml:trace>
  <inkml:trace contextRef="#ctx0" brushRef="#br0" timeOffset="1364.1158">10963 3918 395 0,'0'0'5'16,"0"0"3"-16,0 0 2 0,0 0 1 15,-4 10 2-15,4-10 2 16,-8 9 0-16,8-9 2 15,-14 11-4-15,5-9-4 16,0 3-9-16,-3-5 0 0,-2 2 0 16,-2-2 0-16,0 1 0 15,-4-1 0-15,-1 0 0 16,-1-1 0-16,-1-1 0 16,-2 0 0-16,-1-3 0 0,-1-2 0 15,-1 1 0-15,2-4 0 16,-1 3 0-16,3 2 0 15,-1-2 0-15,5 3 0 0,-1-1 0 16,6 3 0-16,2-1 0 16,4 3 0-16,9 0 0 15,-10 0 0-15,10 0 0 16,0 0 0-16,0 0 0 0,0 0 0 16,8-10 0-16,-8 10 0 15,16-9 0-15,-5 3 0 16,1 1 0-16,4-4 0 15,0-1 0-15,-1 4 0 16,-1-2 0-16,0-1 0 0,-4-1 0 16,-2 0 0-16,0-1 0 15,-4 3 0-15,-4 8 0 16,5-13 0-16,-5 13 0 16,0 0 0-16,10-9 0 0,-10 9 0 15,11 0 0-15,-11 0 0 16,9 0 0-16,-9 0 0 15,0 0 0-15,8 3 0 0,-8-3 0 16,0 0 0-16,0 0 0 16,7-7 0-16,-7 7 0 15,0 0 0-15,0 0 0 16,0 0 0-16,0 0 0 16,0 0 0-16,0 0 0 0,0 0 0 15,0 4 0-15,0-4 0 16,-7 16 0-16,7-16 0 15,-9 17 0-15,9-17 0 16,-13 18 0-16,3-11 0 0,2 5 0 16,-1-3 0-16,-1 6 0 15,5 2 0-15,-2 5 0 16,5 2 0-16,2 2 0 16,0 2 0-16,10 2 0 0,0 0 0 15,5-3 0-15,2-3 0 16,2-2 0-16,1-5 0 15,-1-3 0-15,-1-2 0 0,0-4-3 16,-2-2-75-16,0-3-3 16</inkml:trace>
  <inkml:trace contextRef="#ctx0" brushRef="#br0" timeOffset="5925.8167">7913 6532 229 0,'0'0'3'16,"0"0"4"-16,-1-11 1 16,1 11 7-16,0-11 3 0,0 11 5 15,0-10 3-15,0 10-1 16,0 0 0-16,0 0-2 16,0 0-4-16,0 0-4 0,0 0-4 15,5 7-3-15,4-2-3 16,3-2 0-16,2 3 0 15,5-2 0-15,3 3-1 16,-1 0-1-16,6 0 0 16,2 1 0-16,1-1-1 0,0 2 0 15,-1-4-2-15,-1 2 1 16,-2-4 0-16,-4 0 0 16,-3-1 0-16,-6-2 0 15,-2 0 0-15,-11 0-1 0,14 0 1 16,-14 0 0-16,9-9 0 15,-9 9 1-15,4-11-1 16,-4 11 0-16,-1-16 1 0,-3 5-1 16,-8-3 2-16,-2 0-3 15,-3-3 0-15,-1-2 0 16,-3-3 0-16,-2 2 0 16,0-1 0-16,2 0 0 0,2 3 0 15,4 4-2-15,-1 1 2 16,5 6-1-16,11 7 1 15,-13-5-1-15,13 5 1 16,0 3 0-16,9 6 0 0,5 3-1 16,6 0 1-16,4 6 1 15,4 3-1-15,3-2 0 16,3 3 0-16,-2 0 1 16,-3-1 0-16,-3-3-1 15,-2 1 2-15,-8-4-2 0,-2-3 0 16,-6 0 0-16,-5-3 0 15,-3-9 0-15,-3 13 0 16,-7-6 0-16,-5 0 0 16,0 8 0-16,-5-5 0 0,-2 4 0 15,1 3 0-15,-4 2 0 16,4 0 0-16,1 1 0 16,-4-7-9-16,-1-4-70 0,10-1-3 15</inkml:trace>
  <inkml:trace contextRef="#ctx0" brushRef="#br0" timeOffset="7348.9691">10262 6416 381 0,'0'0'8'0,"0"0"2"0,0 0 3 15,-4 9 2-15,4-9 1 16,0 0 2-16,-10 10 0 16,10-10 1-16,0 0-6 0,-12 11-13 15,12-11 0-15,-10 6 0 16,10-6 0-16,-15 7 0 15,3-2 0-15,-1-2 0 16,-4 0 0-16,-3 1 0 0,-4-4 0 16,0 5 0-16,-3-2 0 15,2 0 0-15,-1 0 0 16,1 0 0-16,1 0 0 16,0 1 0-16,7 1 0 15,-2-5 0-15,1 4 0 0,3-4 0 16,1 0 0-16,2-4 0 15,4 1 0-15,8 3 0 16,-15-9 0-16,15 9 0 0,-5-9 0 16,5 9 0-16,0 0 0 15,-5-8 0-15,5 8 0 16,0 0 0-16,7-4 0 16,-7 4 0-16,18-3 0 0,-6 0 0 15,6-4 0-15,-3 2 0 16,3-4 0-16,-3 1 0 15,2-4 0-15,-4 2 0 16,3-2 0-16,-2-3 0 0,0 3 0 16,-4 0-2-16,3 0 0 15,-1 3 0-15,-5 3 1 16,-7 6 0-16,14-13 1 16,-14 13 0-16,0 0 2 0,-2-10-1 15,-8 7 1-15,0-2 1 16,-4 3-3-16,-2-5 0 15,1 3 0-15,1 1 0 16,2-2 0-16,-2 5 0 16,4 0 0-16,0 7 0 0,10-7 0 15,-16 17 0-15,8-6 0 16,1 3 0-16,-1-2 0 16,1 2 0-16,4-1 0 0,-5-2 0 15,2 2 0-15,2-4 0 16,0 0 0-16,0 0 0 15,2 0 0-15,0 1 0 16,2-2 0-16,0 4 0 0,0 1 0 16,3 2 0-16,2 3 0 15,2-1 0-15,4 2 0 16,-1-1 0-16,5 3 0 16,2-1 0-16,4-1 0 0,5-2 0 15,-2-2 0-15,5 0 0 16,1-2 0-16,0-7 0 15,4 2-44-15,-5-4-35 0,-4-4-3 16</inkml:trace>
  <inkml:trace contextRef="#ctx0" brushRef="#br0" timeOffset="8487.5827">7836 8918 370 0,'0'0'4'16,"0"0"1"-16,0 0 3 15,0 0 1-15,0 0 2 16,0 0 1-16,0 0 0 0,0 0 2 16,-2 9-2-16,2-9-3 15,7 14 0-15,4-6-2 16,3 3-1-16,6 0-1 16,6 4-2-16,-2-4 0 0,5 0-1 15,3 0 0-15,1-3-1 16,-1 0-1-16,2-4 1 15,-4 0-1-15,1-3 0 16,-3 1 1-16,-3 0-1 0,-3-2 0 16,-5 1 0-16,-3-1 0 15,-4 0 1-15,-10 0-1 16,10-6 1-16,-10 6 0 16,-1-14 1-16,-7 4-2 0,3 1 0 15,-6-1 0-15,0-3 0 16,0 0 0-16,-5 2 0 15,1-3 0-15,-4 0 0 16,1 2 0-16,-4 0 0 0,-1-1 0 16,0 1 0-16,1 0 0 15,2 1 0-15,2 3 0 16,4 0 0-16,2 4 0 16,12 4 0-16,0 0-2 0,0 0 1 15,12 0 0-15,8 9 1 16,4 2-1-16,9 5 1 15,5 1 0-15,3 4 0 0,-3-2 0 16,0 4 1-16,-5-4 0 16,-5-2 0-16,-6-1 1 15,-7-1-2-15,-5-2 0 16,-1-3 0-16,-9-10 0 16,0 15 0-16,0-15 0 0,-13 8 0 15,1-2 0-15,-6 1 0 16,-3 2 0-16,-2 5 0 15,-6 1 0-15,1 0 0 16,1 7-8-16,-2-5-70 0,11-4-3 16</inkml:trace>
  <inkml:trace contextRef="#ctx0" brushRef="#br0" timeOffset="10659.5777">12176 8932 263 0,'0'0'9'0,"0"0"6"0,0 0 4 15,0 0 4-15,0 0 2 16,0 0 4-16,0 0 0 15,0 0 1-15,1 10-7 0,-1-10-4 16,0 0-5-16,0 10-3 16,0-10-9-16,-6 11-2 15,6-11 0-15,-9 8 0 16,9-8 0-16,-10 7 0 0,10-7 0 16,-14 5 0-16,4-4 0 15,0-1 0-15,-2-1 0 16,-3-1 0-16,-1-1 0 15,-3-1 0-15,0-1 0 0,-4 1 0 16,0 2 0-16,0-1 0 16,-1 0 0-16,4 2 0 15,0-1 0-15,2 0 0 16,5 2 0-16,2 0 0 16,11 0 0-16,-12 0 0 0,12 0 0 15,0 0 0-15,0 0 0 16,-9 0 0-16,9 0 0 15,0 0 0-15,0 0 0 0,0 0 0 16,10-3 0-16,1 1 0 16,3-3 0-16,1-2 0 15,4-1 0-15,4-7 0 16,1-3 0-16,1-2 0 0,-1-1 0 16,-2-4 0-16,0 1 0 15,-1 2 0-15,-5-2 0 16,-2 6-3-16,-4 2 1 15,-5 5 0-15,1 1 0 0,-6 10 1 16,0-10 1-16,0 10-1 16,-9 0 1-16,9 0 0 15,-15 4 0-15,6 1 0 0,-1 3 0 16,0-2 1-16,-2 2-1 16,1 0 0-16,-3 2 1 15,3 1-1-15,-3 0 0 16,0 5 0-16,-2-2 1 15,3 6-1-15,-1-1 1 0,2 3-1 16,-2-3 1-16,2-3 0 16,4 2-1-16,0-4 1 15,3-4-1-15,5-10 0 16,-6 15 1-16,6-15-1 0,0 0 0 16,0 0 0-16,0 0 1 15,0 0-1-15,0 0 0 16,-7 9 2-16,7-9-2 15,0 0 0-15,0 0 0 0,-10 3 0 16,10-3 0-16,0 0 0 16,0 0 0-16,-10 4 0 15,10-4 0-15,0 0 0 0,0 0-2 16,-2 8 2-16,2-8 0 16,2 13 0-16,7-2 0 15,3 5-1-15,8 2 1 16,2 4 0-16,6-1 0 15,3 4 0-15,3-3 1 0,1 3-1 16,-3-5 0-16,-1-1 2 16,-4-3-2-16,-4-3 0 15,-5-2-6-15,-2 1-8 16,-6 4-49-16,1-15-17 0,-11-1-1 16</inkml:trace>
  <inkml:trace contextRef="#ctx0" brushRef="#br0" timeOffset="13837.5289">12291 3921 215 0,'0'0'4'0,"0"0"6"15,-10-11 5-15,10 11 8 0,-19-5 3 16,10 2 4-16,-3 0-1 15,-1 0 4-15,2 3-4 16,11 0-5-16,-16 4-8 16,16-4-5-16,0 0-3 0,-6 13-4 15,6-13-2-15,4 12 0 16,7-4-1-16,1-2 0 16,4 1 0-16,3 0 0 15,7-2 0-15,4 3 0 0,1-2 0 16,4 2 0-16,3-3 1 15,0-2-2-15,-2-1 1 16,0-1 0-16,-5-1-1 16,-5 0 1-16,-6-3-1 0,-3-3 1 15,-8-1-1-15,-9 7 1 16,4-14 0-16,-4 6-1 16,-4-3 0-16,-3 3 0 15,-6-5 0-15,0 1-1 0,-2-1 0 16,-2-3 1-16,-3 2-1 15,-5-2 0-15,0-3 0 16,-1 5 0-16,-2-3 1 0,1 5 0 16,-1 2 0-16,6 3 0 15,-1 4 0-15,4 3 1 16,8 0-1-16,11 0 0 16,-6 10-1-16,6-10 1 15,16 13-1-15,9-6 0 0,4 0 1 16,8 2-1-16,3-1 1 15,1 4-1-15,0 0 1 16,-1 2 0-16,-6 6 0 16,-4-3 1-16,-8 7 1 0,-7-3 0 15,-7 4 1-15,-7-1 0 16,-2 1 1-16,-9 0 0 16,-4-1-1-16,-1-5-1 15,-2-3-2-15,0 1 0 0,3-4-7 16,14-13-47-16,-18 11-25 15,18-11 0-15</inkml:trace>
  <inkml:trace contextRef="#ctx0" brushRef="#br0" timeOffset="15137.658">15094 3961 410 0,'0'0'7'0,"0"0"3"0,0 0 1 16,-1 11 0-16,1-11 3 16,0 0-1-16,-5 10 2 15,5-10 0-15,-10 3-10 16,10-3-5-16,-19 3 0 0,4-1 0 15,-1-2 0-15,-3 3 0 16,-2 0 0-16,-1 0 0 16,-5 1 0-16,-1-4 0 15,1 5 0-15,-1-4 0 0,4 0 0 16,-3 2 0-16,4-2 0 16,1-1 0-16,0 0 0 15,3 0 0-15,2 0 0 16,-1 0 0-16,6 0 0 0,-1-2 0 15,3 0 0-15,2 2 0 16,8 0 0-16,-11-2 0 16,11 2 0-16,0 0 0 15,0 0 0-15,14-12 0 0,-2 7 0 16,5-4 0-16,1-3 0 16,2-1 0-16,2-5 0 15,-2 3 0-15,-3-3 0 16,2 1 0-16,-4-3 0 0,-1 2 0 15,-2 1 0-15,-2 3 0 16,-2 2 0-16,-1 2-4 16,-3 1 1-16,-4 9 0 15,0 0 1-15,9-8 1 0,-9 8 1 16,0 0 1-16,-6 0 0 16,6 0 0-16,-10 7 0 15,10-7 0-15,-14 7 0 16,14-7-1-16,-17 15 1 0,9-7-1 15,-4 5 1-15,-3 2-2 16,0 3 2-16,2 3-1 16,-4 0 1-16,1 1 0 15,2 3 0-15,-1-3 1 0,3-1-2 16,4 1 0-16,3-4 0 16,1 0 0-16,4-4 0 15,1-1 0-15,5-3 0 16,-6-10 0-16,19 16 0 0,-6-7 0 15,3-1 0-15,4 0 0 16,3 1-4-16,1 0-2 16,8 1-7-16,-2-4-17 15,1-1-48-15,5-1 0 0</inkml:trace>
  <inkml:trace contextRef="#ctx0" brushRef="#br0" timeOffset="16159.2864">12220 6416 198 0,'0'0'6'0,"0"0"5"16,0 0 6-16,0 0 4 15,0 0 1-15,0 0 3 0,0 0 2 16,0 0 1-16,0 0-2 16,6 3-5-16,3 1-5 15,7-2-3-15,2 1-2 16,6 1-2-16,2 2-3 0,4-3-1 16,5 1-2-16,0 0 0 15,-1-1-1-15,0-1 0 16,0 1-1-16,0 1 0 0,-4-1 1 15,-1-3-1-15,-4 0 0 16,-3 0 0-16,-3 0 2 16,-8 0 0-16,0 0 0 15,-11 0 0-15,0 0-1 0,-7-7 1 16,-5-1-1-16,-6 0 0 16,2-5-2-16,-6 1-1 15,0-3 0-15,2 3 1 16,-2 0-1-16,0 2 1 15,1 1-1-15,2 4 1 0,-1 5 1 16,2 0-1-16,5 0 0 16,1 4-1-16,12-4 0 15,0 0 1-15,0 11-1 0,18-5 0 16,6-1 0-16,8 5-1 16,5 0 2-16,4 2 1 15,2 2-1-15,-2 2 0 16,-2 4 1-16,-9-2 0 0,-6 3 2 15,-11-1 1-15,-4 3 0 16,-9-3 1-16,-7-1-3 16,-6-2-2-16,-5-4 0 15,-2-1 0-15,-4-5 0 0,5 4-27 16,-6 0-51-16,2 0-4 16</inkml:trace>
  <inkml:trace contextRef="#ctx0" brushRef="#br0" timeOffset="17401.0806">18551 6379 419 0,'0'0'5'16,"0"0"1"-16,0 0 2 0,-9 3 3 16,9-3 0-16,-11 7 2 15,11-7 0-15,-18 6 1 16,4-5-3-16,4 2-11 15,-7-3 0-15,2 0 0 0,-4 0 0 16,-1 0 0-16,0 0 0 16,-2-4 0-16,-3 1 0 15,-1 0 0-15,-2 1 0 0,3 1 0 16,-3 1 0-16,1 0 0 16,1 1 0-16,6 4 0 15,0-2 0-15,7 3 0 16,3-3 0-16,10-3 0 0,0 0 0 15,0 9 0-15,9-9 0 16,4 0 0-16,6-3 0 16,2-6 0-16,1-6 0 15,4-5 0-15,-2-3 0 0,3-3 0 16,-5 0-6-16,2-2-3 16,-5 1-1-16,-1 3 0 15,-5 6 0-15,0 2 3 16,-5 6 2-16,-8 10 1 15,0 0 3-15,0 0 2 0,0 0 3 16,-15 10 2-16,1 5 2 16,-6 4-1-16,2-2 1 15,-6 4 0-15,2 4 0 0,-2-4-1 16,-1 0-2-16,6 0-5 16,0-2 0-16,4-2 0 15,0-2 0-15,10 0 0 16,-1-2 0-16,5-2 0 0,1 2 0 15,5-2 0-15,3 1 0 16,8 0 0-16,3 0 0 16,4 3 0-16,4-3 0 15,6 0-7-15,-2 0-19 0,-18-2-51 16,21-1-2-16</inkml:trace>
  <inkml:trace contextRef="#ctx0" brushRef="#br0" timeOffset="18430.3989">12444 9056 334 0,'0'0'7'0,"0"0"3"16,0 0 2-16,0 0 2 16,0 0 1-16,0 0 0 15,0 0 1-15,0 0 1 16,9 12-6-16,7-12-3 0,1 0-2 15,5 0-1-15,5 0 0 16,2-4-2-16,2-1 0 16,-2 2-1-16,0 0-1 15,-7-2 0-15,-2 1 1 16,-2 0 0-16,-8 0 0 0,-10 4-1 16,8-17 1-16,-8 6-1 15,-9-2-1-15,0-4 0 16,-4-2-1-16,0-2-1 15,-2 2 1-15,0 3-1 0,-3 3 1 16,4 4 0-16,-3 2 1 16,5 7 1-16,-2 0-1 15,3 0 0-15,3 0 0 0,8 0-1 16,-10 11 1-16,10-11-1 16,6 14 0-16,7-5 0 15,8 1 1-15,5 4 0 16,7 3 0-16,2 2 0 0,2 2-1 15,5 3 0-15,-3 1 0 16,-7-2 1-16,-4 4 0 16,-7-4 1-16,-11 2 2 15,-10-4-1-15,-7-1 2 0,-12-1 0 16,-10-6-1-16,-2-2-4 16,-6-4-8-16,2-11-57 15,0 6-13-15</inkml:trace>
  <inkml:trace contextRef="#ctx0" brushRef="#br0" timeOffset="19873.5131">17208 8960 369 0,'0'0'7'0,"0"0"5"16,0 0 2-16,2 9 1 15,-2-9 1-15,0 12 2 16,0-12 0-16,-12 14 1 0,12-14-7 15,-14 12-4-15,3-9-5 16,0-2-3-16,-5 1 0 16,-3-2 0-16,-2 0 0 15,-6 0 0-15,1 1 0 0,-4 1 0 16,-1 1 0-16,-2 0 0 16,0-1 0-16,4 1 0 15,-1-1 0-15,1-2 0 0,2 0 0 16,2 0 0-16,3-3 0 15,4 1 0-15,1-3 0 16,5 3 0-16,0-1 0 16,12 3 0-16,0 0 0 15,0 0 0-15,0 0 0 0,15-11 0 16,4 5 0-16,8-2 0 16,2-3 0-16,7-3 0 15,-1-6 0-15,0-1 0 16,-1-3 0-16,-4-1 0 0,-3 3 0 15,-8-2 0-15,-4 2 0 16,-6 5 0-16,-4 3 0 16,-5 14 0-16,0-13 0 15,0 13 0-15,-14 0 0 0,4 6 0 16,0 4 0-16,-4 4 0 16,1 1 0-16,-2 2 0 15,0 1 0-15,-1 0 0 0,-5-1 0 16,3 0 0-16,-3 1 0 15,1-2 0-15,1-2 0 16,0 0 0-16,1-2 0 16,6 1 0-16,2-2 0 15,3-1 0-15,4 1 0 0,2 0 0 16,1 0 0-16,3 0 0 16,4 4 0-16,5-1 0 15,3-1 0-15,2 3 0 16,5-2 0-16,8 1-3 0,3 0 1 15,4 0-1-15,7-2-2 16,2-1-4-16,3-4-16 16,1-1-50-16,3-4-5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0-31T14:19:52.4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5840 6325 370 0,'0'0'5'16,"-11"0"0"-16,0 0 1 16,-6 1 0-16,-3 5 0 0,-6-2 1 15,-4 1-1-15,-2 4 1 16,-1-4-4-16,1 3 0 15,2 0-1-15,-2-2 0 16,3-4 1-16,-2 3-1 16,-1-3-1-16,-5 2 1 0,-3 1 0 15,-5 1-1-15,-6 6 2 16,-4 0 0-16,-1 5 0 16,-4 3 1-16,-2 7-1 15,-1 4 1-15,-1 3-1 0,0 8-1 16,-4 4-1-16,5 5-1 15,2 6 0-15,-3 7 0 16,3 0-1-16,5 10 2 0,5-2-1 16,7 3-1-16,7-3 1 15,9 3 0-15,5-6-1 16,14-5 1-16,7-2 0 16,5-8-1-16,10-3 0 0,7-8 1 15,12-1-1-15,6-6 2 16,5-3-1-16,7-1 0 15,4-3 1-15,7-2 0 16,6-4-1-16,3-1 1 0,4-5 0 16,6-2 0-16,2-3 0 15,1-3 0-15,3-2 0 16,-1-1 1-16,2-1 0 16,-4 2 0-16,2 2 0 15,-4 3 1-15,1 1-1 0,1 2 0 16,-2-1 0-16,1 3 0 15,0-1-1-15,3-1 0 16,-2-1 0-16,3-3-1 0,-2-3 1 16,-4 1-1-16,-2-1 1 15,-1-4-1-15,1 2 0 16,-3-3 1-16,0 0-1 16,-3-1 0-16,1-2 1 0,-1 0-1 15,-1-5 0-15,-3-4 1 16,1-1-1-16,-4-7 1 15,-2-5-1-15,2-2 1 16,-2-5-1-16,-3-2 1 0,1-1-1 16,-4-4 0-16,-3 0 1 15,-1-1 0-15,-1-1-1 16,-4 1 1-16,0-1 0 16,-7-3 1-16,2 0-1 15,-7 1 0-15,0-2 0 0,-3 0 2 16,-2-4-3-16,-1-1 0 15,-4-1 0-15,1-3 0 16,-4 0 0-16,-1 0 0 0,-2 0 0 16,-4 3 0-16,-4 0 0 15,-3 2 0-15,-6 4 0 16,-3 4 0-16,-3 2 0 16,-8 2 0-16,-1 8 0 0,-5-5 0 15,-2 7 0-15,-1 4 0 16,-1-5 0-16,-6 7 0 15,3 0 0-15,-7 1 0 16,5 3 0-16,-2-1 0 0,-6 3 0 16,5 1 0-16,-3-2 0 15,2 3 0-15,-1-1 0 16,0 0 0-16,-2-2 0 16,1 1 0-16,0-1 0 0,-2-2 0 15,0 1 0-15,0 2 0 16,0 3 0-16,-3-2 0 15,0 1 0-15,1-1 0 16,-4 4 0-16,-1 2 0 16,2-1 0-16,0 2 0 0,-2 1 0 15,2 0 0-15,-1 1 0 16,-1 1 0-16,2-2 0 16,0 3 0-16,-1-3 0 0,-2 1 0 15,1-1 0-15,-3-1 0 16,3 1 0-16,-3 1 0 15,-1 2 0-15,-1-3 0 16,0 2 0-16,1-2 0 0,1 1 0 16,-1-1 0-16,3-2 0 15,-1 2 0-15,5-2 0 16,-5-2 0-16,2 2 0 0,-2-4 0 16,-2 6 0-16,-5-2 0 15,-3 3 0-15,-2 0 0 16,-4 2 0-16,-2 0 0 15,-3 3 0-15,2 0 0 16,-2 0 0-16,3 2 0 16,-2-7 0-16,6 2-82 0,5-3-2 15</inkml:trace>
  <inkml:trace contextRef="#ctx0" brushRef="#br0" timeOffset="8032.5328">15295 9225 247 0,'0'0'5'0,"0"0"2"0,0 0 3 16,0 0 3-16,-10-5 2 15,10 5 1-15,0 0 3 16,-7-11 0-16,7 11-1 16,-6-13-1-16,6 13-2 0,-10-14-1 15,10 14-1-15,-12-18-1 16,6 11-1-16,-7-2-1 15,-1 1-2-15,-1 1-1 0,-1-2-1 16,-3 1-2-16,-2 2 0 16,2 0 0-16,-2-1-1 15,-1 1 0-15,-1 0 0 16,1 1-1-16,-1-2 0 0,-2 4 0 16,0 1 0-16,-3 2-2 15,0 0 0-15,-4 0 0 16,0 7 0-16,-3 0 0 15,-2 2 0-15,0 1 0 16,-3 2 0-16,1-2 0 0,2 0 0 16,-2-3 0-16,0 1 0 15,2-1 0-15,-2-2 0 16,-3-2 0-16,5 0 0 16,-3 0 0-16,0-3 0 0,3 0 0 15,-1 0 0-15,-2-2 0 16,4 1 0-16,0-2 0 15,-2 1 0-15,0-1 0 0,0 2 0 16,-2 0 0-16,4 1 0 16,-1 0 0-16,0 0 0 15,1 0 0-15,3 1 0 16,4 3 0-16,2 2 0 0,0 3 0 16,6 3 0-16,-4-1 0 15,5 5 0-15,1 2 0 16,1 4 0-16,2 1 0 15,1 4 0-15,0 1 0 16,4 2 0-16,-1 4 0 0,7-3 0 16,-1 5 0-16,5 1 0 15,1-2 0-15,5 3 0 16,3-1 0-16,6 3 0 16,-2-5 0-16,0 5 0 0,3-4 0 15,1 3 0-15,-1-4 0 16,2 2 0-16,-2-4-2 15,4-3 1-15,1-1 0 0,4 0 1 16,-1-4-1-16,1-1 1 16,3-3-1-16,0-2 1 15,2-1-1-15,2-4 1 16,-2 3 0-16,0-2-1 0,4-4 1 16,-1-1 0-16,3-2 0 15,0-1 0-15,-2 0 0 16,1 0 0-16,2-2-1 15,1 0 1-15,3 0 0 0,-5 0 0 16,3 0 0-16,-1-2 0 16,0 2 0-16,7-1-1 15,-4 1 1-15,1-3 0 16,0 3 0-16,1-4 0 16,1 1 0-16,0-2 0 0,3 0 0 15,-1-3 0-15,-2 0 0 16,3-1 0-16,-1 1 0 15,-1 1 1-15,-1-2-1 0,0 2 0 16,1-1 0-16,-1 2 0 16,0-1 1-16,-3-5-1 15,1 2 0-15,1-4 1 16,3 1-1-16,-6-3 0 0,2 0 0 16,1-4 1-16,-1 3-1 15,0-4 0-15,-1 3 1 16,-1-1-1-16,-2 2 0 15,5 3 1-15,-3-2-1 0,-2 2 0 16,-3 3 1-16,3 2-1 16,-4 1 0-16,2 1 0 15,-3 0 1-15,-1 2-1 16,-1 0 0-16,1-3 0 0,-2 3 0 16,4-2 0-16,0 0 0 15,0-2 0-15,1 1 0 16,0 0 2-16,-1-1-2 15,1-2 0-15,2 1 0 16,-3-1 0-16,1 1 0 0,-1-1 0 16,0 2 0-16,1-1 0 15,-1 3 0-15,0 1 0 16,-2 1 0-16,-1 0 0 0,2 3 0 16,-2 1 0-16,-1 1 0 15,0 0 0-15,2 1 0 16,0 0 0-16,1-1 0 15,-1 1 0-15,1-2 0 0,0 1 0 16,3-1 0-16,-3 1 0 16,2-2 0-16,-1 4 0 15,-1-1 0-15,-2-2 0 16,3-2 0-16,1 3 0 0,0-3 0 16,0-2 0-16,1 0 0 15,3-5 0-15,0 1 0 16,1-3 0-16,2-3 0 15,-1 2 0-15,0-2 0 0,4-4 0 16,-6 2 0-16,4-4 0 16,-2-2 0-16,-4-4 0 15,2-2 0-15,0 0 0 16,-3-3 0-16,-2-1 0 0,-3-2 0 16,1 1 0-16,-3 1 0 15,-4-1 0-15,2 2 0 16,-7 0 0-16,-3 1 0 15,-1 1 0-15,-4 1 0 0,-3 2 0 16,-2-4 0-16,-4 2 0 16,-2 0 0-16,0 2 0 15,-7 0 0-15,-2-2 0 16,0 3 0-16,-1-3 0 0,-4 1 0 16,2 0 0-16,-3 0 0 15,1-1 0-15,-3 0 0 16,-2-1 0-16,0 3 0 15,-5-1 0-15,2 0 0 0,-5-1 0 16,1 0 0-16,-5 4 0 16,3 0 0-16,-2 2 0 15,0 1 0-15,-3-1 0 16,-1 2 0-16,0 2 0 0,-3 2 0 16,2 0 0-16,-1 0 0 15,0 3 0-15,-5 0 0 16,4 2 0-16,-4 4 0 0,0-2 0 15,1 2 0-15,-3 2 0 16,-1 0 0-16,-2 1 0 16,3 0 0-16,-1 0 0 15,1 1 0-15,-2 2 0 16,-1 0 0-16,3-2 0 0,0 4 0 16,3-2 0-16,-3-1 0 15,1 1 0-15,1-1 0 16,0 0 0-16,4-1 0 15,-4 1 0-15,1-1 0 0,3-1 0 16,-1 1 0-16,-2 1 0 16,4-1 0-16,-3 0 0 15,2 0 0-15,2 1 0 16,-1 1 0-16,0-3 0 0,-1 2 0 16,3-2 0-16,0 1 0 15,0-1 0-15,1 2 0 16,-2 0 0-16,-4 1 0 0,2-1 0 15,3 2 0-15,-4 1 0 16,4 0 0-16,-1 0 0 16,-1-1 0-16,1-2 0 15,2 1 0-15,0 0 0 0,1 0 0 16,0-1 0-16,-2 1 0 16,-1-1 0-16,2-2 0 15,-2 3 0-15,1-1 0 16,0 0 0-16,0-2 0 0,-2 0 0 15,2 0 0-15,0 0 0 16,0 0 0-16,0 0 0 16,4 0 0-16,-2-2 0 15,0 2 0-15,5 0 0 16,-5-7-16-16,7 7-65 0,0 0-2 16</inkml:trace>
  <inkml:trace contextRef="#ctx0" brushRef="#br0" timeOffset="126169.7795">9895 5282 279 0,'0'0'6'0,"0"0"4"16,0 0 1-16,0 0 2 15,-13-8 3-15,13 8 0 16,-8-15 2-16,8 15 0 0,-8-10-4 15,8 10-2-15,0 0-1 16,-6-12 1-16,6 12-3 16,0 0 0-16,0 0-1 15,0 0 0-15,0 0-2 0,0 0-1 16,0 8-2-16,0-8-1 16,13 16 0-16,-5-1-1 15,1 0 1-15,3 9-1 16,1 2 1-16,2 3-1 15,-1 4 1-15,2 2-1 0,-2 3 1 16,2 2-1-16,-2-3 0 16,0 1 0-16,-1-6 0 15,-4-3-1-15,2-4 0 0,0-7 0 16,-3-6-1-16,6-7 0 16,-2-5 1-16,4-3 0 15,2-11-1-15,0-4 1 16,3-3-1-16,2-3 1 0,4-4-1 15,1 2 1-15,4 2-1 16,2-1 0-16,3 5 0 16,3 0 0-16,3 3 0 15,2 1 0-15,2 1 1 0,-3 1-1 16,0 3 1-16,2 2 0 16,-5 2 0-16,0 2-1 15,-4 2 1-15,-2-1 0 16,-4 4-1-16,-2 0 0 15,-3 0 1-15,-6 2 0 0,-4 0-1 16,-2 1 1-16,-3-3 1 16,-11 0-1-16,15 6 0 15,-15-6 0-15,10 3 0 16,-10-3 0-16,12 0-1 0,-12 0 1 16,15-7 0-16,-5-2-1 15,2-5 1-15,-2-5 0 16,-4-8 0-16,2-8 1 0,-5-11 0 15,-3-7 0-15,-6-14 1 16,-5-2-1-16,-2-4 0 16,-3-1 1-16,4 8-1 15,-4 5 0-15,6 13-1 0,1 10 1 16,2 11 0-16,4 12 0 16,3 15 0-16,0 0 0 15,-9-6 0-15,9 6 0 16,-5 9 0-16,5-9 1 15,-2 15-1-15,2-15 1 0,-8 14-2 16,8-14 0-16,-11 15 0 16,1-9 0-16,-3 0 0 15,-2 0 0-15,-3-2 0 16,-7 3 0-16,-2 0 0 0,-3 3 0 16,-5-2 0-16,-3 1 0 15,-4 3 0-15,3-3 0 16,-6 3 0-16,5-2 0 0,-6 0 0 15,3 0 0-15,-3 2 0 16,5-3 0-16,-3 0 0 16,1 4 0-16,-2 0 0 15,4 1 0-15,-1-2 0 0,5 2 0 16,0-1 0-16,3 2 0 16,-2-4 0-16,5 2 0 15,1-2 0-15,0 1 0 16,5 3 0-16,-3 1 0 15,6 2 0-15,-4-4 0 0,4 5 0 16,2 3 0-16,3 0 0 16,2 0 0-16,-1-3 0 15,4-2 0-15,5 1 0 0,-4-4 0 16,6-2 0-16,5-12-26 16,-13 1-53-16,13-1-3 15</inkml:trace>
  <inkml:trace contextRef="#ctx0" brushRef="#br0" timeOffset="127143.7624">10260 4696 239 0,'0'0'7'0,"0"0"7"16,0 0 4-16,0 0 3 16,0 0 1-16,0 0 1 15,0 0 3-15,0 0 0 16,0 0-6-16,0 0-4 0,0-8-4 16,11-1-2-16,3-2-1 15,8-4-2-15,4-1-1 16,10-5 0-16,5 1-1 15,9-4 0-15,2-2-2 16,6 1 0-16,3-1 0 0,-2-2 0 16,-3 0-3-16,2 3-5 15,-8-5-20-15,-18 3-51 16,11 3-4-16</inkml:trace>
  <inkml:trace contextRef="#ctx0" brushRef="#br0" timeOffset="128092.2759">11150 4150 243 0,'0'0'8'0,"0"0"6"0,0 0 4 16,0 0 4-16,0 0 2 15,0 0 0-15,0 0 2 16,-1 9 1-16,1 7-6 16,2 5-6-16,7 9-4 15,3 5-3-15,4 10-1 0,0-1-2 16,3-1 0-16,-1-4-1 15,-3-4-1-15,0-10 1 16,-5-12-1-16,-10-13 0 16,0 0 0-16,0-24-1 0,-13-8 1 15,-4-14-1-15,-4-5-1 16,-1-10 0-16,-1-1-1 16,-2 1 0-16,5 4-1 15,5 3 0-15,4 11 0 0,4 11-1 16,7 8 1-16,7 12-1 15,8 8 1-15,6 8 1 16,6 8 0-16,3 9 0 16,2 8 1-16,1 1 0 0,-2 6 1 15,-6 4 1-15,-5-1 0 16,-9 0 0-16,-8 0-3 16,-3-6 0-16,-8-4 0 15,-7-4 0-15,0-7 0 16,-5-12 0-16,7 1 0 0,-4-10-27 15,6-6-53-15,11 9-2 16</inkml:trace>
  <inkml:trace contextRef="#ctx0" brushRef="#br0" timeOffset="128698.5271">11648 4271 298 0,'0'0'9'16,"0"0"7"-16,0 0 3 15,0 0 4-15,0 0 2 16,0 0-1-16,0 0 2 15,-10-4-1-15,3-6-8 0,-4-9-6 16,0-4-5-16,-1-3-2 16,3-1-2-16,1-1-1 15,4 5 0-15,2 1-1 0,2 4 0 16,2 7-1-16,7 1 1 16,3 2-3-16,7 2-3 15,1 0-9-15,9 1-26 16,4 1-37-16,1 1 0 0</inkml:trace>
  <inkml:trace contextRef="#ctx0" brushRef="#br0" timeOffset="128992.3893">11868 3931 372 0,'0'0'7'16,"0"19"5"-16,0-2 1 0,3 7 1 15,4 1 0-15,-1 2 1 16,6 1 0-16,1 1 0 16,4-12-7-16,-1-10-2 15,5-7-3-15,-3-10-1 16,-1-11-1-16,1-7 1 16,-3-4-2-16,-2 2 1 0,-2 2 0 15,0 8-1-15,-4 8 1 16,3 11 0-16,-2 5 0 15,4 14 0-15,-1 3 0 0,3 0-4 16,7 3-17-16,11-7-56 16,-8-7-2-16</inkml:trace>
  <inkml:trace contextRef="#ctx0" brushRef="#br0" timeOffset="129486.3672">12411 3825 449 0,'0'0'4'16,"0"0"0"-16,0 0 2 16,-4-8 2-16,4 8 0 0,-5-15 1 15,2 7 2-15,3 8 1 16,-7-13-12-16,7 13 0 16,-6-13 0-16,6 13 0 15,0 0 0-15,0 0 0 0,0 0 0 16,0 0 0-16,-8 3 0 15,8-3 0-15,0 0 0 16,0 0 0-16,0 0 0 16,0 0 0-16,-11 7 0 0,11-7 0 15,-10 10 0-15,0-1 0 16,5 2 0-16,-4 8 0 16,0 3 0-16,1 4 0 15,4-1 0-15,-1-1 0 0,4-7 0 16,1-5 0-16,0-12 0 15,8 0 0-15,-1-15 0 16,4-5 0-16,3-1 0 16,3 4 0-16,3 8 0 15,3 9 0-15,5 9 0 0,3 15 0 16,-1 11 0-16,5 8 0 16,-3 7 0-16,-5 2 0 15,-8 2 0-15,-2-3 0 0,-11-1 0 16,-6-4 0-16,-4-6 0 15,-14-10 0-15,-3-4 0 16,-12-16 0-16,2-10-79 16,-5 0-3-16</inkml:trace>
  <inkml:trace contextRef="#ctx0" brushRef="#br0" timeOffset="130142.4144">11143 4055 221 0,'0'0'8'0,"0"0"3"16,0 0 2-16,0 0 3 16,-13-10 0-16,9 1 2 15,-3-4 1-15,0 2-1 0,0-5-5 16,1 8-3-16,1-5 0 16,5 13-3-16,-13-17 1 15,13 17-3-15,0 0-1 0,0 0-1 16,-8 8-1-16,8 5 0 15,2 7-1-15,7 6 0 16,5 6-1-16,1 7 1 16,2 5-1-16,7 1-5 15,-4-4-17-15,-5 0-44 0,11-1-2 16</inkml:trace>
  <inkml:trace contextRef="#ctx0" brushRef="#br0" timeOffset="130894.0416">12427 4746 220 0,'0'0'12'15,"0"0"7"-15,3 12 3 16,-3-12 5-16,8 15 1 15,-8-15 2-15,6 17 4 0,-6-17-2 16,7 15-9-16,-7-15-6 16,0 0-5-16,-9 0-2 15,-1-13-4-15,-1-1-1 16,-1-3-3-16,3-1 0 16,-3-1-2-16,2 1 1 0,6 3-1 15,4 5-1-15,0 10 0 16,13-13 1-16,4 12-2 15,9 0 2-15,3-1 0 16,6-1-1-16,5-5 0 0,1 0 0 16,-1-6 0-16,-5-1 1 15,-6 0 0-15,-8-4 1 16,-6 1 0-16,-11-3 1 0,-4 6 2 16,-4-2 0-16,-5 8 1 15,-6 3-5-15,5 6 0 16,-3 6 0-16,6 13 0 15,4 10 0-15,3 1 0 0,1 3 0 16,10 0 0-16,8-3 0 16,0-6 0-16,7-7 0 15,0-14-23-15,0-3-56 16,5-11-3-16</inkml:trace>
  <inkml:trace contextRef="#ctx0" brushRef="#br0" timeOffset="131188.1328">13031 4333 486 0,'0'0'4'15,"-10"0"1"-15,1 3 2 16,-1 3 0-16,-3 7-5 16,-2 0-2-16,1 4 0 0,0 1 0 15,7 0 0-15,2-1 0 16,5-1 0-16,6-3 0 15,7 0 0-15,6-1 0 16,3-4 0-16,1 2 0 0,-5 1 0 16,0 4 0-16,-6 5 0 15,-9 5 0-15,-4 1 0 16,-8 1 0-16,-8 0 0 16,-1-3 0-16,0-6 0 15,-3-15 0-15,8-4-76 0,8-13-8 16</inkml:trace>
  <inkml:trace contextRef="#ctx0" brushRef="#br0" timeOffset="131468.0982">13295 4553 502 0,'0'0'4'15,"-10"14"1"-15,0-4-5 16,2-3 0-16,8-7 0 0,-13 5 0 15,13-5 0-15,-6-15 0 16,13-9-6-16,-1-19-22 16,6-3-4-16,-3-1 7 0,-7-7 15 15,-2 12 7-15,-5 6 6 16,-7 13 5-16,-9 10 10 16,3 13 9-16,-4 4 4 15,4 8-14-15,8 8-17 0,2-9 0 16,10 0 0-16,-2-11-49 15,30 0-32-15,-2-8-2 16</inkml:trace>
  <inkml:trace contextRef="#ctx0" brushRef="#br0" timeOffset="131719.5732">13532 4171 451 0,'0'0'6'0,"0"0"3"0,0 0 1 16,-6-9 1-16,6 9 1 15,-16-3 0-15,4 3-12 16,-2 1 0-16,0 7 0 0,1 7 0 15,-1 6 0-15,6-1 0 16,4 2 0-16,4 3 0 16,5 0 0-16,12 0 0 15,3-4 0-15,6-4 0 16,3-2 0-16,-2-3 0 0,-4 0 0 16,-5 2 0-16,-8 1 0 15,-9 4 0-15,-6 1 0 16,-10 3 0-16,-3-2 0 0,-6-10 0 15,-3 2-67-15,7-8-17 16</inkml:trace>
  <inkml:trace contextRef="#ctx0" brushRef="#br0" timeOffset="132146.2901">13755 3813 394 0,'0'0'7'0,"2"9"3"15,2 12 2-15,6 11 3 16,2 6-1-16,0 10 2 15,9 9 0-15,1 8 1 16,2-2-7-16,-1 3-10 0,-1-14 0 16,-1-2 0-16,-3-12 0 15,0-4-15-15,-3-11-63 16,-4-7-4-16</inkml:trace>
  <inkml:trace contextRef="#ctx0" brushRef="#br0" timeOffset="132348.2566">13724 4188 438 0,'0'0'4'0,"0"0"1"0,-2 4 2 16,2-4-1-16,4 10 1 16,7-7 1-16,6-1 0 15,8-2 0-15,9-3-4 0,8-5-2 16,4-3-5-16,10 1-11 15,-2-5-24-15,-2-2-38 16,0 4-1-16</inkml:trace>
  <inkml:trace contextRef="#ctx0" brushRef="#br0" timeOffset="132858.0001">14304 4078 275 0,'0'0'21'15,"0"0"1"-15,0 0 4 0,2-10 1 16,-2 10 1-16,1-11 0 16,-1 11 1-16,2-16 2 15,-2 16-18-15,0-13-2 16,0 13-11-16,2-14 0 0,-2 14 0 15,0 0 0-15,-3-8 0 16,3 8 0-16,0 0 0 16,-9-5 0-16,9 5 0 15,-10-8 0-15,10 8 0 0,-9-6 0 16,9 6 0-16,-10-12 0 16,10 12 0-16,-10-8 0 15,10 8 0-15,-10-9 0 16,10 9 0-16,0 0 0 15,-9-12 0-15,9 12 0 0,0 0 0 16,0 0 0-16,0 0 0 16,0 0 0-16,0 0 0 15,-9 0 0-15,9 0 0 0,0 0 0 16,-12 7 0-16,12-7 0 16,-10 13 0-16,3-4 0 15,0 3 0-15,-1 2 0 16,3 6 0-16,-3 1 0 0,3 5 0 15,0 2 0-15,5 3 0 16,0-9 0-16,7-1 0 16,6-6 0-16,0-11 0 15,6-4 0-15,0-6 0 0,1-10 0 16,2-1 0-16,-1-1 0 16,-3 6 0-16,-1 0 0 15,-1 11 0-15,-3 2 0 16,-1 8 0-16,-2 4 0 15,-1 0 0-15,3-3 0 0,3-1-25 16,3-9-55-16,-4-6-3 16</inkml:trace>
  <inkml:trace contextRef="#ctx0" brushRef="#br0" timeOffset="133102.2218">14512 4076 376 0,'0'0'7'0,"0"0"-1"15,7 0 2-15,-7 0 1 0,9 0 1 16,-9 0 0-16,10-17 2 16,-1 0-2-16,-1-5-4 15,0-8-1-15,0 1-1 16,3 2-2-16,0 2 1 0,-1 7 1 16,3 9 0-16,-1 10 0 15,2 13 0-15,-1 14 0 16,-1 4 0-16,4 1-3 15,3 5-9-15,-3 0-41 16,4-11-28-16,3-6-1 0</inkml:trace>
  <inkml:trace contextRef="#ctx0" brushRef="#br0" timeOffset="133368.3209">14931 3709 453 0,'0'0'5'0,"0"0"2"15,-6 5 2-15,6-5 1 16,-9 18 2-16,1-5 0 16,1 4-9-16,-5 8-3 0,2 1 0 15,1 1 0-15,0-1 0 16,3 1 0-16,6 1 0 15,0-4 0-15,7-6 0 16,9-7 0-16,3-11 0 0,8 0-56 16,2-6-29-16</inkml:trace>
  <inkml:trace contextRef="#ctx0" brushRef="#br0" timeOffset="133667.9433">15093 3871 423 0,'0'0'3'15,"0"0"2"-15,0 0 2 16,7-1-1-16,-7 1 3 16,18-11-1-16,-7 1 1 15,1-5 0-15,1-1-2 0,-4-2-3 16,1-2-1-16,-6-4 0 16,-2 4 0-16,-2-2-1 15,-3 4 0-15,-3 6-1 0,-5 4 1 16,-3 6-1-16,0 5 0 15,1 12 2-15,2 7-3 16,0 6 0-16,5 4 0 16,6-1 0-16,1-2 0 15,12 0 0-15,8-6 0 0,2-7 0 16,8-11 0-16,10 1-11 16,10-6-67-16,-8-1-2 15</inkml:trace>
  <inkml:trace contextRef="#ctx0" brushRef="#br0" timeOffset="134476.1593">13156 5261 411 0,'0'0'6'16,"0"0"2"-16,0 16 2 15,5-2 2-15,3 5 0 0,1 8 1 16,5 6 1-16,2 4 0 16,5 2-5-16,1-1-7 15,-1 1-2-15,1-6 0 16,-4-8 0-16,-2-6 0 0,-1-6 0 15,-8-9 0-15,-7-4 0 16,7-26 0-16,-7-6 0 16,-3-7 0-16,-5-11 0 15,-1-11 0-15,0 1 0 16,3 2 0-16,2 7 0 0,2 7 0 16,2 11 0-16,9 15 0 15,9 18 0-15,1 14 0 16,6 11 0-16,-1 11 0 15,1 0 0-15,1-1 0 0,-3 2 0 16,-2-11 0-16,0-14 0 16,-3-12 0-16,-5-10 0 15,1-12 0-15,2-5 0 0,1-3 0 16,-1 6 0-16,1 0 0 16,0 15 0-16,-2 9 0 15,2 12 0-15,-3 10 0 16,1 10 0-16,-2 2 0 0,2-5 0 15,5 4-4-15,-6-11-73 16,8-9-4-16</inkml:trace>
  <inkml:trace contextRef="#ctx0" brushRef="#br0" timeOffset="135040.2646">14121 5095 458 0,'0'0'6'0,"0"0"2"0,0 0 1 16,0 0 0-16,-7 4 1 15,7-4 1-15,0 0-11 16,-13-7 0-16,13 7 0 16,-9-11 0-16,3 3 0 0,6 8 0 15,-10-15 0-15,10 15 0 16,-12-14 0-16,12 14 0 15,-16-15 0-15,16 15 0 16,-14-9 0-16,14 9 0 0,-13-10 0 16,13 10 0-16,-10-4 0 15,10 4 0-15,0 0 0 16,-11-2 0-16,11 2 0 0,0 0 0 16,-11 3 0-16,11-3 0 15,0 0 0-15,-11 10 0 16,11-10 0-16,-8 5 0 15,8-5 0-15,-13 6 0 16,13-6 0-16,-12 6 0 0,12-6 0 16,-13 8 0-16,6 2 0 15,-2 1 0-15,5 4 0 16,-1 4 0-16,3 5 0 0,0 0 0 16,2 3 0-16,4-3 0 15,5-2 0-15,5-5 0 16,-1-2 0-16,6-6 0 15,0-9 0-15,1 0 0 16,0 0 0-16,-1-3 0 0,-1-2 0 16,-1 1 0-16,-2 2 0 15,-2-1 0-15,-2-2 0 16,1 3-11-16,-12 2-46 0,14-19-25 16,-3 7 1-16</inkml:trace>
  <inkml:trace contextRef="#ctx0" brushRef="#br0" timeOffset="135555.8756">14132 5049 347 0,'0'0'9'16,"0"0"5"-16,0 0 1 16,0 0 1-16,-1 14 2 0,1-2 1 15,4 5-2-15,4 0 2 16,2 1-10-16,-1 1-4 16,5-2-6-16,-2-10-11 15,1 1-62-15,1-7-4 0</inkml:trace>
  <inkml:trace contextRef="#ctx0" brushRef="#br0" timeOffset="135863.9093">14319 5049 422 0,'0'0'4'16,"7"17"3"-16,0-6 0 0,1 2 0 15,3 1 1-15,1 3 0 16,0-5 1-16,1 3 1 16,-5-11-3-16,-8-4-2 15,12-9-1-15,-11-4 1 0,-1-8-2 16,-4-6 0-16,-3 0-1 16,0-6-2-16,0 2 0 15,3 4 0-15,1 0 0 16,3 3 0-16,7 5 0 15,2 6 0-15,7-1 0 0,3 6 0 16,3-6-15-16,-4 4-62 16,18 1-3-16</inkml:trace>
  <inkml:trace contextRef="#ctx0" brushRef="#br0" timeOffset="136345.6426">14643 4460 416 0,'0'0'6'16,"0"0"2"-16,-2 4 1 15,2 10 2-15,5 13 2 16,4 6 0-16,3 9 1 16,4 9 1-16,3 9-9 0,1 0-6 15,2 2 0-15,-2-8 0 16,2-3 0-16,-4-10 0 15,4-5-19-15,5-11-62 16,-11-6-2-16</inkml:trace>
  <inkml:trace contextRef="#ctx0" brushRef="#br0" timeOffset="136660.7309">14884 4908 448 0,'0'0'3'0,"0"0"1"16,-1-4 1-16,0-6 0 15,1-3 1-15,0-5 0 16,0-4 0-16,3-6 0 16,8-4-2-16,0-3-2 0,0-2-2 15,2 2-3-15,1 3-7 16,-1 0-18-16,-11 8-49 16,11 12-1-16</inkml:trace>
  <inkml:trace contextRef="#ctx0" brushRef="#br0" timeOffset="136934.0344">14988 4761 464 0,'0'0'5'0,"0"0"0"16,-2 17 2-16,2-3 0 15,0 3-1-15,5 0 1 16,4 3 0-16,0 1-4 0,7-2-3 16,-2-9 0-16,7-4-17 15,-8 8-56-15,7-19-7 16</inkml:trace>
  <inkml:trace contextRef="#ctx0" brushRef="#br0" timeOffset="137276.8133">15196 4797 404 0,'0'0'2'0,"6"0"1"16,-6 0 2-16,15-5 0 16,-3-6 1-16,3-4 0 15,0-2 1-15,2-8-2 16,-5-1 0-16,-4-1 0 16,1-2 2-16,-5 5-1 0,-4 2 2 15,0 8 0-15,0 14 0 16,-17-5 2-16,7 9 1 15,4 11-11-15,-3 6 0 0,7 2 0 16,2 4 0-16,6-1 0 16,5-2 0-16,6-6 0 15,7-4 0-15,-1-12-24 16,-2-2-55-16,10-10-3 0</inkml:trace>
  <inkml:trace contextRef="#ctx0" brushRef="#br0" timeOffset="137556.025">15631 4691 386 0,'0'0'8'15,"0"0"4"-15,0 14 1 16,0-14 2-16,0 0-1 16,0 0 1-16,0 0 0 15,-9 1 1-15,3-12-9 0,-2-5-3 16,2-6-1-16,-3-2 0 15,1-3-3-15,-1-1 0 16,3 0 0-16,3 3 0 0,0 2 0 16,4-1 0-16,4 3 0 15,8 2 0-15,3 2 0 16,5-1 0-16,1 1 0 16,7 2-10-16,-2-4-13 0,1 0-54 15,14 3-5-15</inkml:trace>
  <inkml:trace contextRef="#ctx0" brushRef="#br0" timeOffset="138703.9686">11560 4435 286 0,'0'0'6'15,"0"0"2"-15,0 0 1 0,0 0 1 16,-8 11 4-16,8-11 2 16,0 0 3-16,2 10 1 15,-2-10-3-15,19 1-3 16,-4-1-1-16,6-3-1 15,3-2-1-15,5-6-4 0,7-3-1 16,3 2-2-16,7-5 0 16,0 0-1-16,8-2 1 15,3-1-1-15,4-1-1 16,3-1 1-16,-1 0 0 0,2-2-1 16,-3 2 0-16,-2 1-1 15,-3 0-3-15,-10 1-5 16,-1 7-16-16,-8 3-52 0,-7 5-4 15</inkml:trace>
  <inkml:trace contextRef="#ctx0" brushRef="#br0" timeOffset="139866.9798">12825 4934 33 0,'0'0'3'16,"0"0"6"-16,-13 4 11 15,13-4 11-15,-17 14 6 0,5-7 3 16,1 1 1-16,-2 1 2 16,2 0-1-16,3-3-9 15,8-6-9-15,-11 9-7 16,11-9-5-16,0 0-3 0,0 0-1 16,5 0-3-16,-5 0 0 15,17-9 0-15,-4 4 0 16,0-4 0-16,4-1-2 15,0 0 0-15,1 3 0 16,-1-1 0-16,1-3-1 0,2 8 0 16,1-2 2-16,-2 2-1 15,3-1 0-15,2-1 0 16,-2-2 0-16,5-1-1 16,0-4 0-16,0 0 1 0,3-4-2 15,3 1 1-15,0 0-1 16,0 2 0-16,2 0 0 15,-2 2 0-15,0 0 0 0,0 3 0 16,1-1-1-16,-2 2 1 16,0-1-1-16,-2 0 1 15,0 1-1-15,0 1 1 16,-3-2-1-16,1 5 1 0,-2-2 0 16,0-1 0-16,-1 3-1 15,-3-1 1-15,1-1 0 16,0 0 1-16,1-2-1 15,-1 2 0-15,0-8 0 16,3 2-1-16,-1-2 0 0,5-1 1 16,1 0-1-16,-1 1-1 15,-1 1 1-15,1 0 0 16,3 2 0-16,-1 1 1 0,2-1 0 16,0-1-1-16,0 0 0 15,2-3 1-15,6-1-1 16,-2 1 0-16,0-1 1 15,0-2-1-15,1 3 1 0,0-1 0 16,-1 3-1-16,-1 2 1 16,-2 0-1-16,-1 1 0 15,-3-2 1-15,5 1-1 16,0-3 1-16,1-4-1 0,1 1 1 16,1-3 0-16,4 0 0 15,0-2 0-15,-1-1-1 16,1 4 1-16,-2-3-1 15,2 7-2-15,-6-2-2 16,1 3-11-16,-5 10-46 0,-1-8-17 16,1 6-1-16</inkml:trace>
  <inkml:trace contextRef="#ctx0" brushRef="#br0" timeOffset="141042.5527">13439 5758 243 0,'0'0'3'0,"0"0"3"15,0 0 1-15,0 0 4 16,0 9 5-16,0-9 3 0,0 0 3 16,-2 9 0-16,2-9 0 15,0 0-3-15,0 0-2 16,0 0-3-16,0 0-2 16,0 0-2-16,0 0-4 0,0 0 0 15,6 3-1-15,4-3 0 16,2-3 0-16,2-1-2 15,4-5-1-15,3 0 0 16,3-1 0-16,2-3-1 16,5-1 0-16,2 1 0 0,1-3-1 15,1-1 1-15,1 1 0 16,0 0 0-16,4 0-1 16,-4 0 0-16,3 0 1 0,-2 2-1 15,-2 3 1-15,-1-1-1 16,2 3 0-16,-3-1 1 15,-3 2 0-15,-3 1 0 16,1 3-1-16,-1-4 1 0,-1 3 0 16,1 4 0-16,-1-5 0 15,2 4 0-15,-3-5-1 16,3 2 1-16,-3-1 0 16,2-3-1-16,-2 1 1 0,3-2-1 15,0-1 0-15,-2 0 1 16,1 1-1-16,-1 0 1 15,-1 0-1-15,0 0 0 16,2 0 1-16,-4 1-1 16,3-1 1-16,0 1 0 0,0-3-1 15,0 4 2-15,4-1-2 16,-3 1 1-16,-1-1-1 16,3 1 0-16,-4-1 1 0,2 0-1 15,-1 3 0-15,2-3-1 16,-2 3 2-16,2-3-1 15,0 0 0-15,0 2 0 16,3-1 0-16,-1-2 1 0,-1 2-1 16,0-1 0-16,-1-1 0 15,-1 3 0-15,1 2 1 16,-1-2-1-16,-2 0 0 16,2-1 0-16,-1 1 2 0,-1 0-2 15,1-1 0-15,2-1 0 16,-3-1 0-16,4 2 0 15,-2 0 0-15,-1 0 0 16,0-1 0-16,1 1 0 16,2-1 0-16,-2 0 0 0,-1 3 0 15,0-3 0-15,-2 4 0 16,1-2 0-16,3 6-13 16,-7 4-60-16,6-3-7 0</inkml:trace>
  <inkml:trace contextRef="#ctx0" brushRef="#br0" timeOffset="192102.4039">8435 11442 282 0,'0'0'10'0,"0"0"3"0,-13 0 0 15,13 0 2-15,-14 2-1 16,1-2 0-16,1 0 1 15,-1 0 0-15,-1-2-10 0,-4-3-1 16,2 1-1-16,-5-2 1 16,2 4 0-16,-6-1 1 15,0 0 0-15,-4 3 1 16,0 0 0-16,-4 3-1 0,-1 5 0 16,-1-2-1-16,-1 1 0 15,-2 4 0-15,-5-1-1 16,3 1-1-16,-4 4 1 15,2-3-1-15,-3 4 0 0,0-2 0 16,-3 2-1-16,-2-1 1 16,1 1-2-16,-4 1 1 15,0-3-1-15,-2 2 1 16,-1-5-1-16,-1 3 0 0,0-1 1 16,-1-1-1-16,-2-1 2 15,0 0 0-15,-1 1 0 16,2-4 0-16,-1 0 0 15,0 0 0-15,1-3 0 0,1 2 0 16,-2-2-1-16,1-2 0 16,-1-1-1-16,-1 0 1 15,0 1-1-15,2 1 1 0,-4 2 0 16,0-1 0-16,2-2 0 16,-1 1 1-16,-1 0 0 15,2 1-1-15,2 0 2 16,-1-2-2-16,-1 1 1 0,2 1 0 15,-4-2-2-15,3 3 0 16,-1-3 0-16,0 2 0 16,-2-1 0-16,2 0 0 15,-1 1 0-15,-1 2 0 16,1-5 0-16,1 8 0 0,-3-1 0 16,2 2 0-16,1 0 0 15,3 1 0-15,1 2 0 16,4-3 0-16,8 0 0 15,3-4 0-15,12 5 0 0,7-9-76 16,10-3-8-16</inkml:trace>
  <inkml:trace contextRef="#ctx0" brushRef="#br0" timeOffset="193566.1617">1769 11572 395 0,'0'0'5'0,"0"0"4"0,0 0 2 16,-15 0 1-16,15 0 2 15,-19 0 1-15,5 0 1 16,-4 0 1-16,-1-4-4 15,-5-1-9-15,0 2-4 0,-5 0 0 16,1 1 0-16,1 1 0 16,-1 7 0-16,2 9 0 15,3 0 0-15,4 13 0 16,2 1 0-16,6 7 0 0,10 0 0 16,3 3 0-16,16-3 0 15,5-1 0-15,9-6 0 16,9-6 0-16,5-4 0 15,3-1 0-15,3-7 0 16,-4-4 0-16,-5 4 0 0,-3 2 0 16,-11 3 0-16,-16 6 0 15,-7 5 0-15,-9 3 0 16,-13 3 0-16,-14-2 0 0,-7-1 0 16,-4-6 0-16,-3-6 0 15,7-1-8-15,5-12-75 16,0 0-4-16</inkml:trace>
  <inkml:trace contextRef="#ctx0" brushRef="#br0" timeOffset="194290.4474">1999 11831 338 0,'0'0'5'0,"0"0"2"16,0 0 3-16,0 0 2 0,13-5 2 16,-2-6 0-16,0-4 0 15,2-3 0-15,3-6-3 16,-4-5-3-16,-4-2-1 16,-5-5-2-16,-2 6 0 0,-1-1 1 15,-8 7 0-15,-4 9 1 16,-2 10-1-16,2 10-1 15,0 17 0-15,4 12 1 16,1 9 0-16,5 4-6 0,2 2 0 16,14-3 0-16,3-6 0 15,8-16 0-15,5-13 0 16,1-13 0-16,9-14-13 0,-9-15-67 16,4-11-3-16</inkml:trace>
  <inkml:trace contextRef="#ctx0" brushRef="#br0" timeOffset="194762.4204">2085 10967 422 0,'0'0'6'16,"-5"1"1"-16,4 10 3 0,1 13 2 15,2 9 1-15,8 12 2 16,4 13 0-16,6 9-4 15,8 7-11-15,4 1 0 16,0 3 0-16,3-11 0 0,-1-7 0 16,-1-15 0-16,2-3-18 15,-3-18-66-15,-4-10-2 16</inkml:trace>
  <inkml:trace contextRef="#ctx0" brushRef="#br0" timeOffset="195340.2728">2497 11397 310 0,'0'0'4'16,"14"0"4"-16,-2 0 1 0,4-8 0 15,1-5 1-15,2-2 1 16,2-9 1-16,-1-2 0 15,-5-5-2-15,-6-2-1 16,-7 3 4-16,-2 3 0 16,-1 9 3-16,-9 2-1 0,-5 16 1 15,3 9 0-15,-6 14-1 16,6 8-12-16,1 8-3 16,4-1 0-16,7 2 0 0,0-3 0 15,11-7 0-15,7-11 0 16,10-7 0-16,-3-13-31 15,10-7-51-15,1-9-3 16</inkml:trace>
  <inkml:trace contextRef="#ctx0" brushRef="#br0" timeOffset="195708.7296">2971 10977 391 0,'0'0'7'15,"0"0"3"-15,0 0 2 16,-12-6 2-16,12 6 2 15,-15-6 1-15,5 6 1 16,-1 0 0-16,-4 2-10 16,5 10-8-16,-1 6 0 15,3 9 0-15,2 1 0 0,6 8 0 16,0-3 0-16,8-1 0 16,9-2 0-16,5-8 0 15,7-13 0-15,3-9 0 0,-2-12 0 16,5-7-2-16,2-13-81 15,-9-11-3-15</inkml:trace>
  <inkml:trace contextRef="#ctx0" brushRef="#br0" timeOffset="195912.6085">3031 10453 470 0,'0'11'4'0,"3"8"1"0,6 11 2 15,1 10 1-15,8 11 0 16,4 5 1-16,5 4-9 16,1 5 0-16,3-10 0 0,3-6 0 15,-3-10 0-15,3-10 0 16,-7-12-3-16,1-7-79 16,-6-5-2-16</inkml:trace>
  <inkml:trace contextRef="#ctx0" brushRef="#br0" timeOffset="196120.4192">3050 10822 409 0,'0'0'5'16,"0"0"2"-16,4 0 3 15,8 0 2-15,3-1 1 16,8-8 0-16,8-5 1 15,5-6 0-15,8-7-4 0,8-6-6 16,6-6-6-16,-5 3-44 16,4-7-32-16,-5 8-4 15</inkml:trace>
  <inkml:trace contextRef="#ctx0" brushRef="#br0" timeOffset="196808.5869">2035 12164 352 0,'0'0'4'15,"0"0"3"-15,0 0 4 0,0 0 2 16,0 0 1-16,0 0 0 16,0 0 0-16,7-9 1 15,3 0-3-15,4-1-3 0,7-1-2 16,3-6-2-16,6 1 0 16,8-5 0-16,7-2 1 15,12-6 0-15,6-4 0 16,8-6 0-16,8-7-6 0,5-4 0 15,4-7 0-15,0-2 0 16,-2-3 0-16,-1 3 0 16,-6 0 0-16,-8 4 0 15,-9 3 0-15,-8 7 0 16,-9 10 0-16,-9 3 0 0,-7 10 0 16,-12 1 0-16,3-7-47 15,-5 23-37-15,-5 5-1 16</inkml:trace>
  <inkml:trace contextRef="#ctx0" brushRef="#br0" timeOffset="199138.5671">4100 10547 323 0,'0'0'7'0,"0"0"4"16,0 0 2-16,0 0 3 15,0 0 1-15,5 8 1 16,-5-8 2-16,0 0 1 16,0-6-5-16,-5-11-5 0,-8-2-2 15,-2-6-1-15,-9-10-2 16,-3-4-2-16,-2-6-2 16,-4-2-1-16,1 1 0 0,5 0-1 15,2 1-1-15,5 4 1 16,7 7 0-16,5 4 0 15,6 4 0-15,2 4 0 16,13 1 0-16,0 4-1 0,12 1-2 16,0 1-4-16,6 6-15 15,0 1-54-15,-1 3-4 16</inkml:trace>
  <inkml:trace contextRef="#ctx0" brushRef="#br0" timeOffset="199569.9203">3842 10381 387 0,'0'0'3'0,"0"0"0"16,0 0 3-16,0 0 1 15,13-5 0-15,-2-2 1 16,5-5 1-16,4 1 0 0,5-5-3 15,4 4 1-15,2-4-3 16,4 4-1-16,-1 4 0 16,2 2 1-16,-2 4 0 0,-1 2 0 15,-1 0 0-15,-3 0 0 16,0 0 0-16,-3-1-1 16,0-7 0-16,-5-3 0 15,1-4-1-15,-7-5 0 0,-2-6 0 16,-6-1 0-16,-7-2 1 15,-4-1 0-15,-8 3-1 16,-8 4-2-16,-6 6 0 16,-1 6 0-16,-2 10 0 0,2 4 0 15,7 11 0-15,3 8 0 16,4 0 0-16,11 4 0 16,2-6 0-16,11 1 0 15,3-8 0-15,10-1-25 0,12-8-56 16,-9-3-3-16</inkml:trace>
  <inkml:trace contextRef="#ctx0" brushRef="#br0" timeOffset="199842.7277">4592 10172 414 0,'0'0'7'0,"0"0"2"15,-11 2 1-15,11-2 0 16,-18-6 2-16,3-7-1 16,-1-5 1-16,-2-6 0 15,-1-3-7-15,3-2-1 0,0-2-1 16,8 2-1-16,4 4-2 16,4 4 0-16,3 4 0 15,9 5 0-15,11 2 0 16,2-1 0-16,9 3-4 0,0-7-23 15,8-2-51-15,1 0-3 16</inkml:trace>
  <inkml:trace contextRef="#ctx0" brushRef="#br0" timeOffset="200628.1628">1173 12975 418 0,'0'0'4'0,"0"9"2"16,3 7 2-16,7 12 2 15,2 9-1-15,6 11 2 0,4 8-1 16,9 9 1-16,2 3-3 16,1-4-4-16,2-5-2 15,-7-12-1-15,0-9-1 16,-8-11 1-16,-3-10-1 0,-18-17 1 15,0 0-2-15,0 0 3 16,-12-17 0-16,-12-4 2 16,-8-2-4-16,-1-3 0 15,-6 6 0-15,-1 1 0 0,2 12 0 16,6 7 0-16,2 9 0 16,10 16 0-16,7 6 0 15,10 5 0-15,4-4 0 16,15 0 0-16,8-6 0 0,4-12 0 15,7-7 0-15,4-8 0 16,5-13 0-16,-2-7-8 16,3-5-21-16,2-4-52 15,-9-1-2-15</inkml:trace>
  <inkml:trace contextRef="#ctx0" brushRef="#br0" timeOffset="201094.7876">1714 13421 401 0,'0'0'5'16,"0"0"1"-16,-9 0 1 0,-3 0 1 16,-1-9-1-16,-8-4 1 15,0-4 1-15,-3-3 0 16,-1-1-5-16,5-4-1 15,2 0-1-15,12 3 0 0,3-1 0 16,3 4 0-16,7 0-1 16,10 4 0-16,0-2-1 15,4 3 1-15,3-1-1 16,-3 1 0-16,-1 7 0 0,-1 4 1 16,-1 3 0-16,-1 10 1 15,2 5 1-15,-2 6 1 16,0 1-1-16,1 1 1 0,1-3 0 15,4-9-1-15,0-7 0 16,-2-4-1-16,-3-12-1 16,-1-5 1-16,-1-9-2 15,-5 1 0-15,-3 2 0 16,-3 3 0-16,1 9 0 0,-6 11 0 16,11 7 0-16,-4 11 0 15,2 6 0-15,5 1 0 16,1-3 0-16,8-3 0 15,-4-15-39-15,3-9-42 0,2-14-2 16</inkml:trace>
  <inkml:trace contextRef="#ctx0" brushRef="#br0" timeOffset="201616.5229">2194 12857 448 0,'0'0'3'0,"0"0"3"15,0 0 1-15,0 0 1 16,0 0 1-16,0 0 0 0,0 0 2 16,0 0-1-16,0 0-10 15,-10 2 0-15,10-2 0 16,0 0 0-16,-9 3 0 0,9-3 0 16,0 0 0-16,0 0 0 15,-10 4 0-15,10-4 0 16,0 0 0-16,-12 4 0 15,12-4 0-15,-10 3 0 0,10-3 0 16,-14 6 0-16,14-6 0 16,-14 14 0-16,6-5 0 15,2 7 0-15,3 3 0 16,1 8 0-16,2 2 0 16,4 4 0-16,7-4 0 0,0 0 0 15,4-7 0-15,-2-6 0 16,3-12 0-16,-2-7 0 15,-1-12 0-15,-6-6 0 0,0-8 0 16,0 2 0-16,2 0 0 16,0 7 0-16,4 5 0 15,6 10 0-15,4 5 0 16,6 16 0-16,2 5 0 0,0 11 0 16,7 7 0-16,-4 7 0 15,-4 4 0-15,-7 4 0 16,-5 2 0-16,-12-3 0 15,-6 0 0-15,-5-7 0 0,-13-12 0 16,-2-31-45-16,-12 9-37 16,-8-12-4-16</inkml:trace>
  <inkml:trace contextRef="#ctx0" brushRef="#br0" timeOffset="202409.0589">2810 12642 351 0,'0'0'7'15,"0"0"4"-15,5 13 3 16,-5-13 0-16,4 9 2 15,-4-9 0-15,0 0 2 16,0 0 0-16,-1-5-6 0,-13-13-4 16,-3-2-2-16,-3-5-1 15,-2 1 0-15,0-1-2 16,-1 3 0-16,8 3-1 16,3 5 0-16,7 4-2 0,5 10 0 15,4-17 0-15,9 12 0 16,2-6 0-16,9 0 0 15,-2-1 0-15,6-4 0 0,1-1 0 16,0 1 0-16,3-5 0 16,1 6 0-16,-5-3 0 15,-2 5 0-15,0-1 0 16,-7 6 0-16,-2 0 0 16,-9-3 0-16,-8 11 0 0,0-12 0 15,0 12 0-15,-12-11 0 16,-3 8 0-16,3 0 0 15,-2 3 0-15,5 7 0 16,3 7 0-16,6 5 0 0,6 3 0 16,8 1 0-16,4-3 0 15,8-1 0-15,0-9 0 16,9-4-29-16,-2-9-53 16,-4-11-3-16</inkml:trace>
  <inkml:trace contextRef="#ctx0" brushRef="#br0" timeOffset="202716.2421">3220 11973 429 0,'0'0'5'0,"0"0"1"16,-13 7 3-16,8 3 1 0,-1 5 0 15,1 2 0-15,1 5 1 16,-1 5 0-16,5-1-4 15,0-4-4-15,5 2-3 16,4-7 0-16,5-2 0 0,3-4 0 16,5-3 0-16,2-5 0 15,-1 1 0-15,0 0 0 16,-4 2 0-16,-1 4 0 16,-10 2 0-16,-5 5 0 15,-4 5 0-15,-8-3 0 0,-6 0 0 16,-4-3 0-16,2-3-37 15,-4-7-44-15,4-3-4 16</inkml:trace>
  <inkml:trace contextRef="#ctx0" brushRef="#br0" timeOffset="203148.8927">3620 12047 439 0,'0'0'3'15,"0"0"0"-15,0 0-1 0,0 0 0 16,0 0-2-16,3-16-9 16,-3-4-14-16,-1-5-21 15,-5-10-12-15,-5-4 6 0,-1-1 24 16,-2 5 19-16,-6 7 9 15,0 11 13-15,-3 10 16 16,6 7 19-16,-1 5 8 16,8 9-7-16,1 3-25 15,9-17-23-15,0 11-23 0,0-11-54 16,17-11-4-16</inkml:trace>
  <inkml:trace contextRef="#ctx0" brushRef="#br0" timeOffset="203413.0484">3679 11607 376 0,'0'0'8'0,"0"0"4"16,0 0 2-16,0 0 2 16,0 0 1-16,-8 7 0 15,8-7 0-15,-13 21 1 0,7-9-7 16,-2 2-6-16,6 5-5 16,2 2 0-16,5-3 0 15,7 0 0-15,8-1 0 16,5 0 0-16,5-6 0 15,0-1 0-15,0 1 0 0,-2 0 0 16,-6 1 0-16,-8 8 0 16,-5 1 0-16,-9 6 0 15,-8 2 0-15,-5-2 0 16,-8-5 0-16,1-1-22 0,3-16-59 16,-7-10-2-16</inkml:trace>
  <inkml:trace contextRef="#ctx0" brushRef="#br0" timeOffset="203823.4551">3736 11139 386 0,'0'0'7'0,"8"12"4"16,7 5 2-16,4 9 1 15,5 9 1-15,8 8 1 16,5 4 1-16,3 10 0 0,4-3-7 16,-6 1-5-16,-3-8-5 15,-3-2 0-15,-6-14-10 16,2-4-69-16,-7-3-3 15</inkml:trace>
  <inkml:trace contextRef="#ctx0" brushRef="#br0" timeOffset="204012.7229">3901 11502 407 0,'0'0'1'0,"0"0"2"16,0 0 2-16,0 0 1 15,9-5 1-15,5-4 0 16,5-1 1-16,8-7-1 0,6-4 0 16,6-4-7-16,6-1-17 15,3-4-55-15,1 1-4 16</inkml:trace>
  <inkml:trace contextRef="#ctx0" brushRef="#br0" timeOffset="204527.9124">4418 11235 411 0,'0'0'3'0,"0"0"3"15,-2-9 1-15,2 9 1 16,-6-17 2-16,5 8 2 0,-3-3 1 16,2 2 1-16,-4-1-2 15,3 2-2-15,3 9-5 16,-8-13-5-16,8 13 0 16,-13-6 0-16,13 6 0 15,-12-6 0-15,12 6 0 0,-13-4 0 16,13 4 0-16,-13-3 0 15,13 3 0-15,0 0 0 16,-12-4 0-16,12 4 0 16,0 0 0-16,0 0 0 0,-10-4 0 15,10 4 0-15,0 0 0 16,0 0 0-16,-11 0 0 16,11 0 0-16,0 0 0 0,-12 1 0 15,12-1 0-15,-9 7 0 16,9-7 0-16,-11 7 0 15,11-7 0-15,-9 6 0 16,9-6 0-16,-10 9 0 0,10-9 0 16,-11 15 0-16,6-3 0 15,0 3 0-15,5 6 0 16,0-2 0-16,0 4 0 16,1-1 0-16,8-1 0 0,1-4 0 15,1-5 0-15,6-7 0 16,-3-5 0-16,4 0 0 15,-4-12 0-15,1 1 0 16,-2-1 0-16,-1 1 0 16,-1 4 0-16,0 5 0 0,0 2 0 15,-2 0-7-15,5 8-13 16,-1-5-50-16,2-3-12 16</inkml:trace>
  <inkml:trace contextRef="#ctx0" brushRef="#br0" timeOffset="204814.4093">4577 11191 347 0,'0'0'1'15,"0"0"2"-15,1-5-1 0,1-9 1 16,-2-3 0-16,1-9-1 15,-1-3 0-15,0-11 1 16,0-1 0-16,0 1-1 16,0 3 3-16,0 6 4 0,0 9 2 15,10 10 1-15,1 12 0 16,3 8 1-16,5 11-2 16,1 5-1-16,3 3-8 15,1-3-15-15,3 0-59 16,-1-3-4-16</inkml:trace>
  <inkml:trace contextRef="#ctx0" brushRef="#br0" timeOffset="205097.9321">4841 10625 422 0,'0'0'8'0,"-9"0"1"16,9 0 3-16,-17 0 2 16,7 0 1-16,-1 3 0 15,-2 8 1-15,3 5-16 0,2 8 0 16,5 7 0-16,3 2 0 16,2 4 0-16,7 0 0 15,4-1 0-15,6-9 0 16,4-3 0-16,4-14 0 0,1-10 0 15,7-4-13-15,-7-14-71 16,-1-6-1-16</inkml:trace>
  <inkml:trace contextRef="#ctx0" brushRef="#br0" timeOffset="205399.2633">5010 10676 429 0,'0'0'1'0,"0"0"1"0,0 0 1 15,0-5 2-15,1-6 0 16,4-6 1-16,1-3 1 16,-1-4 0-16,0-5 1 15,-3-5-2-15,-2 2 0 0,-2 2 0 16,-6 5-1-16,-4 5 0 16,2 6-1-16,-2 10-1 15,3 7 0-15,4 18-3 16,4 10 0-16,2 8 0 15,9 7 0-15,7 3 0 0,5 3 0 16,4-6 0-16,2-5 0 16,4-11 0-16,2-11 0 15,4-11 0-15,-1-11 0 16,11-33-54-16,-5 14-28 0</inkml:trace>
  <inkml:trace contextRef="#ctx0" brushRef="#br0" timeOffset="238184.1702">11970 10450 290 0,'0'0'8'0,"0"0"1"16,0 0 1-16,0 0 3 0,0 0 1 16,0 0 1-16,0 0 2 15,0 0 3-15,0 0-8 16,0 0 1-16,0-8-1 16,0 8-2-16,0-16-1 0,-1 4-1 15,-3-2-2-15,-4-5-2 16,1-7-1-16,-3-4-2 15,-2-3 0-15,-2-2-1 0,3 0 0 16,-5 3 0-16,5 3 1 16,-1 5 0-16,0 5 1 15,1 9-2-15,3 3 1 16,-2 3 0-16,10 4 0 0,-13-3 0 16,13 3-1-16,-12 0 1 15,12 0-1-15,-9 0 1 16,9 0-1-16,-7 2 1 15,7-2-1-15,-11 3 0 0,11-3 1 16,-12 2-1-16,12-2 0 16,-14 6 0-16,5-3 0 15,0 0 1-15,-2-1-1 16,2 1 0-16,-1-1 0 16,-2 0 1-16,3 1-1 0,-4-1 0 15,1 1 1-15,3 2-1 16,-4-1 0-16,5 1 0 15,-2 3 0-15,-1-2 0 16,3 0 0-16,8-6 1 0,-17 17-1 16,17-17 0-16,-15 16 0 15,7-6 1-15,0-2-1 16,-1 1 0-16,1 1 0 0,1 0 1 16,-4 3-1-16,3-1 0 15,-1 1 0-15,-2 2 0 16,2 2 1-16,-2-1 0 15,-1 2 0-15,3 1 0 0,-1-2-1 16,0 0 1-16,2 0 0 16,1-3-2-16,2 0 1 15,-3-1-1-15,5 0 1 16,0 0 0-16,-2 0 0 0,1 2 0 16,0-3 0-16,-4 2 0 15,4 0 0-15,-2-2 0 16,-1 2 0-16,3-5 0 15,-2 0 0-15,6-9 0 16,-8 13 0-16,8-13 0 0,-7 9 0 16,7-9-1-16,0 0 2 15,-8 11-1-15,8-11-1 16,0 0 2-16,-8 9-1 0,8-9-1 16,0 0 1-16,-6 10 0 15,6-10 0-15,0 0 0 16,-6 8 0-16,6-8-1 15,0 0 0-15,2 12 1 0,-2-12-1 16,15 9 0-16,-5-2 1 16,1 0-1-16,4 1 1 15,-1 0 0-15,3 2 0 16,-5 2 0-16,4 0 1 0,-4 0-1 16,1 1 0-16,-3-2 1 15,-2 1-1-15,1 0 0 16,-3-4 0-16,-6-8-1 15,11 16 1-15,-11-16 0 16,11 13 0-16,-11-13 0 0,9 12 0 16,-9-12 0-16,7 12 0 15,-7-12 0-15,0 0-1 16,0 0 1-16,10 2 0 0,-5-8 0 16,1-11 0-16,4-3 0 15,1-3 0-15,6-4 0 16,1-2 0-16,5 0 1 15,1 0 0-15,3-1-1 0,0 1 1 16,3 6 0-16,-3-3-1 16,1 2 1-16,-4 2-1 15,0 1 1-15,-5 1-2 16,-1 4-1-16,-4-1-2 0,-1 6-4 16,-4 0-7-16,7 5-16 15,-4 4-47-15,2 2 0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139BD6-7D48-AC49-99A9-2EF6C95D4385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6077E-E9E3-464E-8536-4DC9844BE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426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03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Which do you NOT need in your PCR mix?</a:t>
            </a:r>
          </a:p>
          <a:p>
            <a:r>
              <a:rPr lang="en-US" smtClean="0"/>
              <a:t>https://www.polleverywhere.com/multiple_choice_polls/7BizgWDLyJqTe3Q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935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
Which do you NOT need in your PCR mix?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837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Where does DNA polymerase attach a new nt to a strand of DNA?</a:t>
            </a:r>
          </a:p>
          <a:p>
            <a:r>
              <a:rPr lang="en-US" smtClean="0"/>
              <a:t>https://www.polleverywhere.com/multiple_choice_polls/mP04jstXSYw0Bv6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6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
Where does DNA polymerase attach a new nt to a strand of DNA?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907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Which primer will have the lowest annealing temperature?</a:t>
            </a:r>
          </a:p>
          <a:p>
            <a:r>
              <a:rPr lang="en-US" smtClean="0"/>
              <a:t>https://www.polleverywhere.com/multiple_choice_polls/dVdAhRTFV7JdExV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877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
Which primer will have the lowest annealing temperature?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266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A174D-5BCC-7846-B0FE-F44A6F07585B}" type="datetime1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575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8B5D4-CEE9-5043-B90E-CD25EC42D41C}" type="datetime1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67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11310-C7DD-E44F-BFCD-BE227E7E08BB}" type="datetime1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91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7983D-1AA8-BE4C-9D44-25B8D6EB22E4}" type="datetime1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9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4CF42-C62B-5046-8D80-1F56F047EDFB}" type="datetime1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28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2CCE2-BA7E-0948-BB04-AF26474543CD}" type="datetime1">
              <a:rPr lang="en-US" smtClean="0"/>
              <a:t>10/31/17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899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20C8A-3474-CE46-8673-DCC21115BE0A}" type="datetime1">
              <a:rPr lang="en-US" smtClean="0"/>
              <a:t>10/31/17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91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C15AF-AC05-7C41-A168-A3E87CE7BA2C}" type="datetime1">
              <a:rPr lang="en-US" smtClean="0"/>
              <a:t>10/31/17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988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C161-582B-474B-AE6C-934162E0DF59}" type="datetime1">
              <a:rPr lang="en-US" smtClean="0"/>
              <a:t>10/31/17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58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13180-A696-504F-8F2B-DFC011191E39}" type="datetime1">
              <a:rPr lang="en-US" smtClean="0"/>
              <a:t>10/31/17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80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19BBC-4183-E948-B19B-1CA25BE3B5E7}" type="datetime1">
              <a:rPr lang="en-US" smtClean="0"/>
              <a:t>10/31/17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078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7D64C-FA59-C94C-97C8-2B1576B62C76}" type="datetime1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59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customXml" Target="../ink/ink2.xml"/><Relationship Id="rId5" Type="http://schemas.openxmlformats.org/officeDocument/2006/relationships/image" Target="../media/image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2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3.tmp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4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5.tmp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6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7.tmp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ustomXml" Target="../ink/ink1.xml"/><Relationship Id="rId3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86008" y="295876"/>
            <a:ext cx="8191680" cy="613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BB2950 Day 5: Tuesday 10-31-17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71622" y="869041"/>
            <a:ext cx="573880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 smtClean="0"/>
              <a:t>Learning objectives:</a:t>
            </a:r>
            <a:endParaRPr lang="en-US" sz="2000" dirty="0" smtClean="0"/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000" dirty="0" smtClean="0"/>
              <a:t>Design PCR primers.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000" dirty="0" smtClean="0"/>
              <a:t>Explain how gel electrophoresis is used to analyze PCR products.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000" dirty="0" smtClean="0"/>
              <a:t>Describe </a:t>
            </a:r>
            <a:r>
              <a:rPr lang="en-US" sz="2000" dirty="0"/>
              <a:t>what DNA cloning or molecular cloning is</a:t>
            </a:r>
            <a:r>
              <a:rPr lang="en-US" sz="2000" dirty="0" smtClean="0"/>
              <a:t>.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000" dirty="0"/>
              <a:t>Diagram a typical workflow for cloning a gene.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000" dirty="0"/>
              <a:t>Describe some of the applications of DNA cloning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000" dirty="0"/>
              <a:t>Explain the roles of PCR, restriction enzymes, DNA ligase, drug resistance genes, origins of replication, and </a:t>
            </a:r>
            <a:r>
              <a:rPr lang="en-US" sz="2000" i="1" dirty="0"/>
              <a:t>E. coli </a:t>
            </a:r>
            <a:r>
              <a:rPr lang="en-US" sz="2000" dirty="0"/>
              <a:t>in DNA cloning</a:t>
            </a:r>
            <a:r>
              <a:rPr lang="en-US" sz="2000" dirty="0" smtClean="0"/>
              <a:t>.</a:t>
            </a:r>
            <a:endParaRPr lang="en-US" sz="2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1622" y="1861205"/>
            <a:ext cx="497586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/>
              <a:buChar char="•"/>
            </a:pPr>
            <a:endParaRPr lang="en-US" sz="2000" dirty="0"/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endParaRPr lang="en-US" sz="2000" dirty="0"/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endParaRPr lang="en-US" sz="20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426" y="1064311"/>
            <a:ext cx="3211654" cy="321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2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705" y="984946"/>
            <a:ext cx="5244353" cy="29127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4471" y="24851"/>
            <a:ext cx="89049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Example: PCR to amplify variable repeat sequences for forensic analysis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27246"/>
          <a:stretch/>
        </p:blipFill>
        <p:spPr>
          <a:xfrm>
            <a:off x="2300940" y="4034118"/>
            <a:ext cx="4422587" cy="22463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94938" y="6324113"/>
            <a:ext cx="325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ib.bioninja.com.au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FFA9B-5A73-9A4A-9465-F5A6E87715DE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2820240" y="1351800"/>
              <a:ext cx="3858480" cy="19792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04760" y="1335240"/>
                <a:ext cx="3888720" cy="200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691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30530"/>
          <a:stretch/>
        </p:blipFill>
        <p:spPr>
          <a:xfrm>
            <a:off x="6551706" y="1433602"/>
            <a:ext cx="1419412" cy="38820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88530" y="5319059"/>
            <a:ext cx="2704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DNA “ladder” from New England </a:t>
            </a:r>
            <a:r>
              <a:rPr lang="en-US" dirty="0" err="1" smtClean="0"/>
              <a:t>Biolabs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14" y="1433602"/>
            <a:ext cx="4708139" cy="42744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4471" y="24851"/>
            <a:ext cx="89049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Gel electrophoresis to determine the size of DNA molecules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419412" y="5856941"/>
            <a:ext cx="3541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decodingdna.yolasite.com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FFA9B-5A73-9A4A-9465-F5A6E87715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0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3412" y="413318"/>
            <a:ext cx="8337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DNA cloning/gene cloning/recombinant DNA cloning/molecular cloning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FFA9B-5A73-9A4A-9465-F5A6E87715D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7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470" y="-14943"/>
            <a:ext cx="890905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8943" y="174262"/>
            <a:ext cx="8337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Cloning is a way to let </a:t>
            </a:r>
            <a:r>
              <a:rPr lang="en-US" sz="3600" i="1" dirty="0" smtClean="0"/>
              <a:t>E. coli </a:t>
            </a:r>
            <a:r>
              <a:rPr lang="en-US" sz="3600" dirty="0" smtClean="0"/>
              <a:t>store and replicate DNA sequences in a useful form</a:t>
            </a:r>
            <a:endParaRPr lang="en-US" sz="3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FFA9B-5A73-9A4A-9465-F5A6E87715DE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415080" y="1322640"/>
              <a:ext cx="6103440" cy="35856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8520" y="1306080"/>
                <a:ext cx="6136560" cy="36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256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8943" y="174262"/>
            <a:ext cx="8337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Why is cloning useful?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6165" y="1181848"/>
            <a:ext cx="8229600" cy="5410712"/>
          </a:xfrm>
        </p:spPr>
        <p:txBody>
          <a:bodyPr>
            <a:spAutoFit/>
          </a:bodyPr>
          <a:lstStyle/>
          <a:p>
            <a:pPr marL="285750" indent="-285750"/>
            <a:r>
              <a:rPr lang="en-US" sz="2400" dirty="0"/>
              <a:t>Produce a protein in large quantities in </a:t>
            </a:r>
            <a:r>
              <a:rPr lang="en-US" sz="2400" i="1" dirty="0"/>
              <a:t>E. coli </a:t>
            </a:r>
            <a:r>
              <a:rPr lang="en-US" sz="2400" dirty="0"/>
              <a:t>or another easy-to-grow organism.</a:t>
            </a:r>
          </a:p>
          <a:p>
            <a:pPr marL="285750" indent="-285750"/>
            <a:endParaRPr lang="en-US" sz="2400" dirty="0"/>
          </a:p>
          <a:p>
            <a:pPr marL="285750" indent="-285750"/>
            <a:r>
              <a:rPr lang="en-US" sz="2400" dirty="0"/>
              <a:t>Make recombinant DNA molecules that you can use in an organism of your </a:t>
            </a:r>
            <a:r>
              <a:rPr lang="en-US" sz="2400" dirty="0" smtClean="0"/>
              <a:t>choice:</a:t>
            </a:r>
          </a:p>
          <a:p>
            <a:pPr marL="685800" lvl="1"/>
            <a:r>
              <a:rPr lang="en-US" sz="2400" dirty="0" smtClean="0"/>
              <a:t>What </a:t>
            </a:r>
            <a:r>
              <a:rPr lang="en-US" sz="2400" dirty="0"/>
              <a:t>is the effect of a particular mutation in a gene</a:t>
            </a:r>
            <a:r>
              <a:rPr lang="en-US" sz="2400" dirty="0" smtClean="0"/>
              <a:t>?</a:t>
            </a:r>
          </a:p>
          <a:p>
            <a:pPr marL="685800" lvl="1"/>
            <a:r>
              <a:rPr lang="en-US" sz="2400" dirty="0" smtClean="0"/>
              <a:t>What </a:t>
            </a:r>
            <a:r>
              <a:rPr lang="en-US" sz="2400" dirty="0"/>
              <a:t>is the effect of changing the expression level of a gene</a:t>
            </a:r>
            <a:r>
              <a:rPr lang="en-US" sz="2400" dirty="0" smtClean="0"/>
              <a:t>?</a:t>
            </a:r>
          </a:p>
          <a:p>
            <a:pPr marL="685800" lvl="1"/>
            <a:r>
              <a:rPr lang="en-US" sz="2400" dirty="0" smtClean="0"/>
              <a:t>Express a fluorescent protein in a particular cell type</a:t>
            </a:r>
          </a:p>
          <a:p>
            <a:pPr marL="685800" lvl="1"/>
            <a:r>
              <a:rPr lang="en-US" sz="2400" dirty="0" smtClean="0"/>
              <a:t>Genome </a:t>
            </a:r>
            <a:r>
              <a:rPr lang="en-US" sz="2400" dirty="0"/>
              <a:t>editing through CRISPR-cas9 or other </a:t>
            </a:r>
            <a:r>
              <a:rPr lang="en-US" sz="2400" dirty="0" smtClean="0"/>
              <a:t>method</a:t>
            </a:r>
            <a:endParaRPr lang="en-US" sz="2400" dirty="0"/>
          </a:p>
          <a:p>
            <a:pPr marL="285750" indent="-285750"/>
            <a:r>
              <a:rPr lang="en-US" sz="2400" i="1" dirty="0" smtClean="0"/>
              <a:t>E</a:t>
            </a:r>
            <a:r>
              <a:rPr lang="en-US" sz="2400" i="1" dirty="0"/>
              <a:t>. coli </a:t>
            </a:r>
            <a:r>
              <a:rPr lang="en-US" sz="2400" dirty="0" smtClean="0"/>
              <a:t>allows for a selection of a correctly assembled piece of DNA, and copies DNA more cheaply and more accurately than PCR!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FFA9B-5A73-9A4A-9465-F5A6E87715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48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07_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14" y="206436"/>
            <a:ext cx="3692503" cy="66515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88116" y="236318"/>
            <a:ext cx="46317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Method 1: restriction enzymes</a:t>
            </a:r>
            <a:r>
              <a:rPr lang="en-US" sz="3600" dirty="0" smtClean="0"/>
              <a:t> and </a:t>
            </a:r>
            <a:r>
              <a:rPr lang="en-US" sz="3600" b="1" dirty="0" smtClean="0"/>
              <a:t>ligation</a:t>
            </a:r>
            <a:r>
              <a:rPr lang="en-US" sz="3600" dirty="0" smtClean="0"/>
              <a:t> to put a DNA fragment of interest into a cloning vector (plasmid)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FFA9B-5A73-9A4A-9465-F5A6E87715D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00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07_09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69" y="222504"/>
            <a:ext cx="3669792" cy="64129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88116" y="236318"/>
            <a:ext cx="46317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Using PCR to put restriction enzyme recognition sites on either side of your DNA of interest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FFA9B-5A73-9A4A-9465-F5A6E87715D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35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22" y="0"/>
            <a:ext cx="890905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5222" y="52342"/>
            <a:ext cx="87871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If my goal is to put this DNA in a different organism, why do I transform my ligation into </a:t>
            </a:r>
            <a:r>
              <a:rPr lang="en-US" sz="3600" i="1" dirty="0" smtClean="0"/>
              <a:t>E. coli </a:t>
            </a:r>
            <a:r>
              <a:rPr lang="en-US" sz="3600" dirty="0" smtClean="0"/>
              <a:t>first?</a:t>
            </a:r>
            <a:endParaRPr lang="en-US" sz="3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FFA9B-5A73-9A4A-9465-F5A6E87715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23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18</a:t>
            </a:fld>
            <a:endParaRPr lang="en-US"/>
          </a:p>
        </p:txBody>
      </p:sp>
      <p:pic>
        <p:nvPicPr>
          <p:cNvPr id="1026" name="Picture 2" descr="https://4.bp.blogspot.com/-xoXID8CHacE/V8hQK5UimRI/AAAAAAAAADs/kXE0B-kLo8cWv1nIBeTCZNaQVNIZKWwOwCLcB/s1600/GA%2BHiFi%2BHC%2B1-Step%2BKits_Ultr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92"/>
          <a:stretch/>
        </p:blipFill>
        <p:spPr bwMode="auto">
          <a:xfrm>
            <a:off x="0" y="0"/>
            <a:ext cx="3584447" cy="69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88116" y="236318"/>
            <a:ext cx="46317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Method 2: Gibson Assembly </a:t>
            </a:r>
            <a:r>
              <a:rPr lang="en-US" sz="3600" dirty="0" smtClean="0"/>
              <a:t>(and closely related methods with different names)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4059936" y="2731008"/>
            <a:ext cx="462686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Key advantages: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Junctions can be anywhere; no need for restriction sites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Can assemble &gt;2 pieces simultaneously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“</a:t>
            </a:r>
            <a:r>
              <a:rPr lang="en-US" sz="2000" dirty="0" err="1" smtClean="0"/>
              <a:t>Scarless</a:t>
            </a:r>
            <a:r>
              <a:rPr lang="en-US" sz="2000" dirty="0" smtClean="0"/>
              <a:t>” assembly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0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04" y="328212"/>
            <a:ext cx="7888637" cy="63932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79136" y="6538912"/>
            <a:ext cx="4035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New England </a:t>
            </a:r>
            <a:r>
              <a:rPr lang="en-US" sz="1400" dirty="0" err="1" smtClean="0"/>
              <a:t>Biolabs</a:t>
            </a:r>
            <a:r>
              <a:rPr lang="en-US" sz="1400" dirty="0" smtClean="0"/>
              <a:t> </a:t>
            </a:r>
            <a:r>
              <a:rPr lang="en-US" sz="1400" dirty="0" err="1" smtClean="0"/>
              <a:t>HiFI</a:t>
            </a:r>
            <a:r>
              <a:rPr lang="en-US" sz="1400" dirty="0" smtClean="0"/>
              <a:t> cloning manual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0400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99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913120" y="1499616"/>
            <a:ext cx="2670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Mean: 85.3</a:t>
            </a:r>
          </a:p>
          <a:p>
            <a:r>
              <a:rPr lang="en-US" sz="2400" dirty="0" smtClean="0"/>
              <a:t>Median: 88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01" y="1097279"/>
            <a:ext cx="5609919" cy="486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06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863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69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7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863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09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2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863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307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8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09491" y="2728268"/>
            <a:ext cx="89868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cap="all" spc="-150" dirty="0" smtClean="0">
                <a:latin typeface="Courier"/>
                <a:cs typeface="Courier"/>
              </a:rPr>
              <a:t>5’-</a:t>
            </a:r>
            <a:r>
              <a:rPr lang="en-US" b="1" cap="all" spc="300" dirty="0" smtClean="0">
                <a:latin typeface="Courier"/>
                <a:cs typeface="Courier"/>
              </a:rPr>
              <a:t>ttggcaga</a:t>
            </a:r>
            <a:r>
              <a:rPr lang="en-US" b="1" cap="all" spc="300" dirty="0" smtClean="0">
                <a:solidFill>
                  <a:srgbClr val="FF0000"/>
                </a:solidFill>
                <a:latin typeface="Courier"/>
                <a:cs typeface="Courier"/>
              </a:rPr>
              <a:t>ttcccgccagagcaaaacagccgctagtcc</a:t>
            </a:r>
            <a:r>
              <a:rPr lang="en-US" b="1" cap="all" spc="300" dirty="0" smtClean="0">
                <a:latin typeface="Courier"/>
                <a:cs typeface="Courier"/>
              </a:rPr>
              <a:t>tagtccg</a:t>
            </a:r>
            <a:r>
              <a:rPr lang="en-US" b="1" cap="all" spc="-150" dirty="0" smtClean="0">
                <a:latin typeface="Courier"/>
                <a:cs typeface="Courier"/>
              </a:rPr>
              <a:t>-3’</a:t>
            </a:r>
          </a:p>
          <a:p>
            <a:r>
              <a:rPr lang="en-US" b="1" cap="all" spc="-150" dirty="0" smtClean="0">
                <a:latin typeface="Courier"/>
                <a:cs typeface="Courier"/>
              </a:rPr>
              <a:t>3’-</a:t>
            </a:r>
            <a:r>
              <a:rPr lang="en-US" b="1" cap="all" spc="300" dirty="0" smtClean="0">
                <a:latin typeface="Courier"/>
                <a:cs typeface="Courier"/>
              </a:rPr>
              <a:t>AACCGTCT</a:t>
            </a:r>
            <a:r>
              <a:rPr lang="en-US" b="1" cap="all" spc="300" dirty="0" smtClean="0">
                <a:solidFill>
                  <a:srgbClr val="FF0000"/>
                </a:solidFill>
                <a:latin typeface="Courier"/>
                <a:cs typeface="Courier"/>
              </a:rPr>
              <a:t>AAGGGCGGTCTCGTTTTGTCGGCGATCAGG</a:t>
            </a:r>
            <a:r>
              <a:rPr lang="en-US" b="1" cap="all" spc="300" dirty="0" smtClean="0">
                <a:latin typeface="Courier"/>
                <a:cs typeface="Courier"/>
              </a:rPr>
              <a:t>ATCAGGC</a:t>
            </a:r>
            <a:r>
              <a:rPr lang="en-US" b="1" cap="all" spc="-150" dirty="0" smtClean="0">
                <a:latin typeface="Courier"/>
                <a:cs typeface="Courier"/>
              </a:rPr>
              <a:t>-5’</a:t>
            </a:r>
            <a:endParaRPr lang="en-US" b="1" spc="-150" dirty="0"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0780" y="335478"/>
            <a:ext cx="77031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rial"/>
                <a:cs typeface="Arial"/>
              </a:rPr>
              <a:t>Suppose your primers only needed to be 6 </a:t>
            </a:r>
            <a:r>
              <a:rPr lang="en-US" sz="3200" dirty="0" err="1" smtClean="0">
                <a:latin typeface="Arial"/>
                <a:cs typeface="Arial"/>
              </a:rPr>
              <a:t>nt</a:t>
            </a:r>
            <a:r>
              <a:rPr lang="en-US" sz="3200" dirty="0" smtClean="0">
                <a:latin typeface="Arial"/>
                <a:cs typeface="Arial"/>
              </a:rPr>
              <a:t> long. What primer sequences would you use to amplify the red sequence?</a:t>
            </a:r>
            <a:endParaRPr lang="en-US"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518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9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09491" y="2728268"/>
            <a:ext cx="8986881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cap="all" spc="-150" dirty="0" smtClean="0">
                <a:latin typeface="Courier"/>
                <a:cs typeface="Courier"/>
              </a:rPr>
              <a:t>5’-</a:t>
            </a:r>
            <a:r>
              <a:rPr lang="en-US" b="1" cap="all" spc="300" dirty="0" smtClean="0">
                <a:latin typeface="Courier"/>
                <a:cs typeface="Courier"/>
              </a:rPr>
              <a:t>ttggcaga</a:t>
            </a:r>
            <a:r>
              <a:rPr lang="en-US" b="1" cap="all" spc="300" dirty="0" smtClean="0">
                <a:solidFill>
                  <a:srgbClr val="FF0000"/>
                </a:solidFill>
                <a:latin typeface="Courier"/>
                <a:cs typeface="Courier"/>
              </a:rPr>
              <a:t>ttcccgccagagcaaaacagccgctagtcc</a:t>
            </a:r>
            <a:r>
              <a:rPr lang="en-US" b="1" cap="all" spc="300" dirty="0" smtClean="0">
                <a:latin typeface="Courier"/>
                <a:cs typeface="Courier"/>
              </a:rPr>
              <a:t>tagtccg</a:t>
            </a:r>
            <a:r>
              <a:rPr lang="en-US" b="1" cap="all" spc="-150" dirty="0" smtClean="0">
                <a:latin typeface="Courier"/>
                <a:cs typeface="Courier"/>
              </a:rPr>
              <a:t>-3’</a:t>
            </a:r>
          </a:p>
          <a:p>
            <a:endParaRPr lang="en-US" b="1" cap="all" spc="-150" dirty="0" smtClean="0">
              <a:latin typeface="Courier"/>
              <a:cs typeface="Courier"/>
            </a:endParaRPr>
          </a:p>
          <a:p>
            <a:endParaRPr lang="en-US" b="1" cap="all" spc="-150" dirty="0">
              <a:latin typeface="Courier"/>
              <a:cs typeface="Courier"/>
            </a:endParaRPr>
          </a:p>
          <a:p>
            <a:endParaRPr lang="en-US" b="1" cap="all" spc="-150" dirty="0" smtClean="0">
              <a:latin typeface="Courier"/>
              <a:cs typeface="Courier"/>
            </a:endParaRPr>
          </a:p>
          <a:p>
            <a:endParaRPr lang="en-US" b="1" cap="all" spc="-150" dirty="0">
              <a:latin typeface="Courier"/>
              <a:cs typeface="Courier"/>
            </a:endParaRPr>
          </a:p>
          <a:p>
            <a:r>
              <a:rPr lang="en-US" b="1" cap="all" spc="-150" dirty="0" smtClean="0">
                <a:latin typeface="Courier"/>
                <a:cs typeface="Courier"/>
              </a:rPr>
              <a:t>3’-</a:t>
            </a:r>
            <a:r>
              <a:rPr lang="en-US" b="1" cap="all" spc="300" dirty="0" smtClean="0">
                <a:latin typeface="Courier"/>
                <a:cs typeface="Courier"/>
              </a:rPr>
              <a:t>AACCGTCT</a:t>
            </a:r>
            <a:r>
              <a:rPr lang="en-US" b="1" cap="all" spc="300" dirty="0" smtClean="0">
                <a:solidFill>
                  <a:srgbClr val="FF0000"/>
                </a:solidFill>
                <a:latin typeface="Courier"/>
                <a:cs typeface="Courier"/>
              </a:rPr>
              <a:t>AAGGGCGGTCTCGTTTTGTCGGCGATCAGG</a:t>
            </a:r>
            <a:r>
              <a:rPr lang="en-US" b="1" cap="all" spc="300" dirty="0" smtClean="0">
                <a:latin typeface="Courier"/>
                <a:cs typeface="Courier"/>
              </a:rPr>
              <a:t>ATCAGGC</a:t>
            </a:r>
            <a:r>
              <a:rPr lang="en-US" b="1" cap="all" spc="-150" dirty="0" smtClean="0">
                <a:latin typeface="Courier"/>
                <a:cs typeface="Courier"/>
              </a:rPr>
              <a:t>-5’</a:t>
            </a:r>
            <a:endParaRPr lang="en-US" b="1" spc="-150" dirty="0"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0780" y="335478"/>
            <a:ext cx="77031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rial"/>
                <a:cs typeface="Arial"/>
              </a:rPr>
              <a:t>Suppose your primers only needed to be 6 </a:t>
            </a:r>
            <a:r>
              <a:rPr lang="en-US" sz="3200" dirty="0" err="1" smtClean="0">
                <a:latin typeface="Arial"/>
                <a:cs typeface="Arial"/>
              </a:rPr>
              <a:t>nt</a:t>
            </a:r>
            <a:r>
              <a:rPr lang="en-US" sz="3200" dirty="0" smtClean="0">
                <a:latin typeface="Arial"/>
                <a:cs typeface="Arial"/>
              </a:rPr>
              <a:t> long. What primer sequences would you use to amplify the red sequence?</a:t>
            </a:r>
            <a:endParaRPr lang="en-US" sz="3200" dirty="0">
              <a:latin typeface="Arial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646640" y="3030480"/>
              <a:ext cx="5893200" cy="1085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31160" y="3016440"/>
                <a:ext cx="5919120" cy="111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663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ASPOLLED" val="739C92470F004310A79BA862A6942BE8"/>
  <p:tag name="TPVERSION" val="5"/>
  <p:tag name="TPFULLVERSION" val="5.3.1.3337"/>
  <p:tag name="PPTVERSION" val="15"/>
  <p:tag name="TPOS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7fe891c7-fd2d-48e3-93b3-c071a54fa9b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IMAGE" val="11bb2bb5-d71d-415b-b419-8821b3929e1f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f2858896-627d-41b4-ad99-f48d05132beb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IMAGE" val="416c9643-c99a-4b7d-8832-378692f077a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5025e5fe-d47f-4a25-bec2-ff2e88c8b1df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IMAGE" val="4526b5c3-7b2d-4e85-972b-047cd6d1717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21663</TotalTime>
  <Words>481</Words>
  <Application>Microsoft Macintosh PowerPoint</Application>
  <PresentationFormat>On-screen Show (4:3)</PresentationFormat>
  <Paragraphs>83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Calibri</vt:lpstr>
      <vt:lpstr>Courier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Harvard School of Public Health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Scarlet Shell</dc:creator>
  <cp:lastModifiedBy>Shell, Scarlet</cp:lastModifiedBy>
  <cp:revision>164</cp:revision>
  <dcterms:created xsi:type="dcterms:W3CDTF">2016-10-14T18:06:27Z</dcterms:created>
  <dcterms:modified xsi:type="dcterms:W3CDTF">2017-11-01T01:54:21Z</dcterms:modified>
</cp:coreProperties>
</file>